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26" r:id="rId2"/>
    <p:sldMasterId id="2147483668" r:id="rId3"/>
    <p:sldMasterId id="2147483680" r:id="rId4"/>
    <p:sldMasterId id="2147483684" r:id="rId5"/>
    <p:sldMasterId id="2147483688" r:id="rId6"/>
    <p:sldMasterId id="2147483692" r:id="rId7"/>
    <p:sldMasterId id="2147483696" r:id="rId8"/>
    <p:sldMasterId id="2147483700" r:id="rId9"/>
    <p:sldMasterId id="2147483704" r:id="rId10"/>
    <p:sldMasterId id="2147483708" r:id="rId11"/>
    <p:sldMasterId id="2147483764" r:id="rId12"/>
    <p:sldMasterId id="2147483770" r:id="rId13"/>
    <p:sldMasterId id="2147483776" r:id="rId14"/>
  </p:sldMasterIdLst>
  <p:notesMasterIdLst>
    <p:notesMasterId r:id="rId53"/>
  </p:notesMasterIdLst>
  <p:sldIdLst>
    <p:sldId id="256" r:id="rId15"/>
    <p:sldId id="257" r:id="rId16"/>
    <p:sldId id="259" r:id="rId17"/>
    <p:sldId id="260" r:id="rId18"/>
    <p:sldId id="261" r:id="rId19"/>
    <p:sldId id="330" r:id="rId20"/>
    <p:sldId id="263" r:id="rId21"/>
    <p:sldId id="262" r:id="rId22"/>
    <p:sldId id="324" r:id="rId23"/>
    <p:sldId id="331" r:id="rId24"/>
    <p:sldId id="332" r:id="rId25"/>
    <p:sldId id="333" r:id="rId26"/>
    <p:sldId id="334" r:id="rId27"/>
    <p:sldId id="335" r:id="rId28"/>
    <p:sldId id="336" r:id="rId29"/>
    <p:sldId id="258" r:id="rId30"/>
    <p:sldId id="267" r:id="rId31"/>
    <p:sldId id="307" r:id="rId32"/>
    <p:sldId id="269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05" r:id="rId41"/>
    <p:sldId id="344" r:id="rId42"/>
    <p:sldId id="325" r:id="rId43"/>
    <p:sldId id="326" r:id="rId44"/>
    <p:sldId id="327" r:id="rId45"/>
    <p:sldId id="282" r:id="rId46"/>
    <p:sldId id="304" r:id="rId47"/>
    <p:sldId id="328" r:id="rId48"/>
    <p:sldId id="302" r:id="rId49"/>
    <p:sldId id="275" r:id="rId50"/>
    <p:sldId id="301" r:id="rId51"/>
    <p:sldId id="27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4" autoAdjust="0"/>
    <p:restoredTop sz="92262" autoAdjust="0"/>
  </p:normalViewPr>
  <p:slideViewPr>
    <p:cSldViewPr snapToGrid="0">
      <p:cViewPr varScale="1">
        <p:scale>
          <a:sx n="64" d="100"/>
          <a:sy n="64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9611-923A-4EC7-8620-63B0314EDC16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E5347-9A15-409F-B110-9BEA4608F9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843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2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47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28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0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2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3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6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8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19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82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76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0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8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4" Type="http://schemas.microsoft.com/office/2007/relationships/hdphoto" Target="../media/hdphoto1.wd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8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4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5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6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02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56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20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96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19063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48789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64281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4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85286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07207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33279"/>
      </p:ext>
    </p:extLst>
  </p:cSld>
  <p:clrMapOvr>
    <a:masterClrMapping/>
  </p:clrMapOvr>
  <p:transition spd="med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50223"/>
      </p:ext>
    </p:extLst>
  </p:cSld>
  <p:clrMapOvr>
    <a:masterClrMapping/>
  </p:clrMapOvr>
  <p:transition spd="med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01338"/>
      </p:ext>
    </p:extLst>
  </p:cSld>
  <p:clrMapOvr>
    <a:masterClrMapping/>
  </p:clrMapOvr>
  <p:transition spd="med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71818"/>
      </p:ext>
    </p:extLst>
  </p:cSld>
  <p:clrMapOvr>
    <a:masterClrMapping/>
  </p:clrMapOvr>
  <p:transition spd="med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80676"/>
      </p:ext>
    </p:extLst>
  </p:cSld>
  <p:clrMapOvr>
    <a:masterClrMapping/>
  </p:clrMapOvr>
  <p:transition spd="med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00293"/>
      </p:ext>
    </p:extLst>
  </p:cSld>
  <p:clrMapOvr>
    <a:masterClrMapping/>
  </p:clrMapOvr>
  <p:transition spd="med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919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11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7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497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83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93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47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1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71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513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91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636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28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45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955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920035"/>
      </p:ext>
    </p:extLst>
  </p:cSld>
  <p:clrMapOvr>
    <a:masterClrMapping/>
  </p:clrMapOvr>
  <p:transition spd="med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457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103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18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9231319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73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47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6001977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9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68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34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49717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61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80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9286969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33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62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84226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31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7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41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27950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66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0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1242231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72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22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235960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591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6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34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83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26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04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50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98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729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946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22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960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2314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725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A186B-B57A-4801-82AF-751650A9198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75F6C-B60A-4243-BAFF-C9A93FF614E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10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0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1.xml"/><Relationship Id="rId9" Type="http://schemas.openxmlformats.org/officeDocument/2006/relationships/tags" Target="../tags/tag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7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6.xml"/><Relationship Id="rId9" Type="http://schemas.openxmlformats.org/officeDocument/2006/relationships/tags" Target="../tags/tag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1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ADBF6CA-6897-40B2-B273-B517F3659E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829" y="250371"/>
            <a:ext cx="1357993" cy="13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ADBF6CA-6897-40B2-B273-B517F3659E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829" y="250371"/>
            <a:ext cx="1357993" cy="13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85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10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759" r:id="rId12"/>
    <p:sldLayoutId id="2147483760" r:id="rId13"/>
    <p:sldLayoutId id="2147483763" r:id="rId14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6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9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2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emf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B4BA64-A1C8-4AFA-A9AF-B5791C5D24C1}"/>
              </a:ext>
            </a:extLst>
          </p:cNvPr>
          <p:cNvSpPr txBox="1"/>
          <p:nvPr/>
        </p:nvSpPr>
        <p:spPr>
          <a:xfrm>
            <a:off x="1402080" y="1465867"/>
            <a:ext cx="8260080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HP-087" panose="020B0803050302020204" pitchFamily="34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HP-087" panose="020B0803050302020204" pitchFamily="34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HP-087" panose="020B0803050302020204" pitchFamily="34" charset="0"/>
              </a:rPr>
              <a:t>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1402080" y="3829286"/>
            <a:ext cx="826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16: A </a:t>
            </a:r>
            <a:r>
              <a:rPr lang="en-US" sz="6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lô</a:t>
            </a:r>
            <a:r>
              <a:rPr lang="en-US" sz="6600" dirty="0">
                <a:solidFill>
                  <a:srgbClr val="FF0000"/>
                </a:solidFill>
                <a:latin typeface="#9Slide04 SFU Belle" panose="00000400000000000000" pitchFamily="2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tớ</a:t>
            </a:r>
            <a:r>
              <a:rPr lang="en-US" sz="6600" dirty="0">
                <a:solidFill>
                  <a:srgbClr val="FF0000"/>
                </a:solidFill>
                <a:latin typeface="#9Slide04 SFU Belle" panose="000004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SFU Belle" panose="00000400000000000000" pitchFamily="2" charset="0"/>
              </a:rPr>
              <a:t>đây</a:t>
            </a:r>
            <a:endParaRPr lang="en-US" sz="6600" dirty="0">
              <a:solidFill>
                <a:srgbClr val="FF0000"/>
              </a:solidFill>
              <a:latin typeface="#9Slide04 SFU Belle" panose="00000400000000000000" pitchFamily="2" charset="0"/>
            </a:endParaRPr>
          </a:p>
        </p:txBody>
      </p:sp>
      <p:pic>
        <p:nvPicPr>
          <p:cNvPr id="3" name="Jigsaw Puzzle - The Green Orbs">
            <a:hlinkClick r:id="" action="ppaction://media"/>
            <a:extLst>
              <a:ext uri="{FF2B5EF4-FFF2-40B4-BE49-F238E27FC236}">
                <a16:creationId xmlns:a16="http://schemas.microsoft.com/office/drawing/2014/main" id="{E82BE55B-5E3F-4F48-B8C4-F077702AB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0755" y="-625475"/>
            <a:ext cx="487363" cy="48736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2" y="-19423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171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F148762-FDD4-B790-5233-0C5E96CB6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4908" y="3505200"/>
            <a:ext cx="1674437" cy="30019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B36CC0-681A-0D32-3F9B-9404AC126345}"/>
              </a:ext>
            </a:extLst>
          </p:cNvPr>
          <p:cNvGrpSpPr/>
          <p:nvPr/>
        </p:nvGrpSpPr>
        <p:grpSpPr>
          <a:xfrm flipH="1">
            <a:off x="4608921" y="1447801"/>
            <a:ext cx="6848718" cy="4457698"/>
            <a:chOff x="5208455" y="2281247"/>
            <a:chExt cx="8050156" cy="46677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F8AF3DE-11C0-93A5-914C-AB187B42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 flipV="1">
              <a:off x="6899643" y="590059"/>
              <a:ext cx="4667779" cy="8050156"/>
            </a:xfrm>
            <a:prstGeom prst="rect">
              <a:avLst/>
            </a:prstGeom>
          </p:spPr>
        </p:pic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E6456DA3-6A15-290C-4942-B5C22F3D1A92}"/>
                </a:ext>
              </a:extLst>
            </p:cNvPr>
            <p:cNvSpPr/>
            <p:nvPr/>
          </p:nvSpPr>
          <p:spPr>
            <a:xfrm>
              <a:off x="5404501" y="2743646"/>
              <a:ext cx="6735619" cy="3582195"/>
            </a:xfrm>
            <a:prstGeom prst="wedgeRoundRectCallout">
              <a:avLst>
                <a:gd name="adj1" fmla="val -47010"/>
                <a:gd name="adj2" fmla="val 20915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499397-AA6A-F2E1-CDCB-B1BF4CFA3039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A075E7-EF74-74F1-699B-459D8EB30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DC419-EEC8-1100-23A5-5D317A763776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538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6393A-6805-5A33-212E-C6902867DA71}"/>
              </a:ext>
            </a:extLst>
          </p:cNvPr>
          <p:cNvGrpSpPr/>
          <p:nvPr/>
        </p:nvGrpSpPr>
        <p:grpSpPr>
          <a:xfrm>
            <a:off x="498914" y="986506"/>
            <a:ext cx="11235886" cy="5413015"/>
            <a:chOff x="-1101479" y="2562935"/>
            <a:chExt cx="7144680" cy="38319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BB555C-6E28-1300-996E-73FF3FCEE0D2}"/>
                </a:ext>
              </a:extLst>
            </p:cNvPr>
            <p:cNvGrpSpPr/>
            <p:nvPr/>
          </p:nvGrpSpPr>
          <p:grpSpPr>
            <a:xfrm>
              <a:off x="-1101479" y="2562935"/>
              <a:ext cx="7144680" cy="3831962"/>
              <a:chOff x="-1101479" y="2562935"/>
              <a:chExt cx="7144680" cy="383196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73CDA4-5C19-72BD-6E08-9F902BD1769E}"/>
                  </a:ext>
                </a:extLst>
              </p:cNvPr>
              <p:cNvSpPr/>
              <p:nvPr/>
            </p:nvSpPr>
            <p:spPr>
              <a:xfrm>
                <a:off x="-1101479" y="3870693"/>
                <a:ext cx="7144680" cy="2524204"/>
              </a:xfrm>
              <a:custGeom>
                <a:avLst/>
                <a:gdLst>
                  <a:gd name="connsiteX0" fmla="*/ 0 w 7144680"/>
                  <a:gd name="connsiteY0" fmla="*/ 420709 h 2524204"/>
                  <a:gd name="connsiteX1" fmla="*/ 420709 w 7144680"/>
                  <a:gd name="connsiteY1" fmla="*/ 0 h 2524204"/>
                  <a:gd name="connsiteX2" fmla="*/ 1051035 w 7144680"/>
                  <a:gd name="connsiteY2" fmla="*/ 0 h 2524204"/>
                  <a:gd name="connsiteX3" fmla="*/ 1555296 w 7144680"/>
                  <a:gd name="connsiteY3" fmla="*/ 0 h 2524204"/>
                  <a:gd name="connsiteX4" fmla="*/ 2248655 w 7144680"/>
                  <a:gd name="connsiteY4" fmla="*/ 0 h 2524204"/>
                  <a:gd name="connsiteX5" fmla="*/ 2942014 w 7144680"/>
                  <a:gd name="connsiteY5" fmla="*/ 0 h 2524204"/>
                  <a:gd name="connsiteX6" fmla="*/ 3698405 w 7144680"/>
                  <a:gd name="connsiteY6" fmla="*/ 0 h 2524204"/>
                  <a:gd name="connsiteX7" fmla="*/ 4391764 w 7144680"/>
                  <a:gd name="connsiteY7" fmla="*/ 0 h 2524204"/>
                  <a:gd name="connsiteX8" fmla="*/ 5022090 w 7144680"/>
                  <a:gd name="connsiteY8" fmla="*/ 0 h 2524204"/>
                  <a:gd name="connsiteX9" fmla="*/ 5526351 w 7144680"/>
                  <a:gd name="connsiteY9" fmla="*/ 0 h 2524204"/>
                  <a:gd name="connsiteX10" fmla="*/ 6723971 w 7144680"/>
                  <a:gd name="connsiteY10" fmla="*/ 0 h 2524204"/>
                  <a:gd name="connsiteX11" fmla="*/ 7144680 w 7144680"/>
                  <a:gd name="connsiteY11" fmla="*/ 420709 h 2524204"/>
                  <a:gd name="connsiteX12" fmla="*/ 7144680 w 7144680"/>
                  <a:gd name="connsiteY12" fmla="*/ 947982 h 2524204"/>
                  <a:gd name="connsiteX13" fmla="*/ 7144680 w 7144680"/>
                  <a:gd name="connsiteY13" fmla="*/ 1475255 h 2524204"/>
                  <a:gd name="connsiteX14" fmla="*/ 7144680 w 7144680"/>
                  <a:gd name="connsiteY14" fmla="*/ 2103495 h 2524204"/>
                  <a:gd name="connsiteX15" fmla="*/ 6723971 w 7144680"/>
                  <a:gd name="connsiteY15" fmla="*/ 2524204 h 2524204"/>
                  <a:gd name="connsiteX16" fmla="*/ 6219710 w 7144680"/>
                  <a:gd name="connsiteY16" fmla="*/ 2524204 h 2524204"/>
                  <a:gd name="connsiteX17" fmla="*/ 5778482 w 7144680"/>
                  <a:gd name="connsiteY17" fmla="*/ 2524204 h 2524204"/>
                  <a:gd name="connsiteX18" fmla="*/ 5211188 w 7144680"/>
                  <a:gd name="connsiteY18" fmla="*/ 2524204 h 2524204"/>
                  <a:gd name="connsiteX19" fmla="*/ 4643895 w 7144680"/>
                  <a:gd name="connsiteY19" fmla="*/ 2524204 h 2524204"/>
                  <a:gd name="connsiteX20" fmla="*/ 3887503 w 7144680"/>
                  <a:gd name="connsiteY20" fmla="*/ 2524204 h 2524204"/>
                  <a:gd name="connsiteX21" fmla="*/ 3257177 w 7144680"/>
                  <a:gd name="connsiteY21" fmla="*/ 2524204 h 2524204"/>
                  <a:gd name="connsiteX22" fmla="*/ 2500785 w 7144680"/>
                  <a:gd name="connsiteY22" fmla="*/ 2524204 h 2524204"/>
                  <a:gd name="connsiteX23" fmla="*/ 1744394 w 7144680"/>
                  <a:gd name="connsiteY23" fmla="*/ 2524204 h 2524204"/>
                  <a:gd name="connsiteX24" fmla="*/ 1051035 w 7144680"/>
                  <a:gd name="connsiteY24" fmla="*/ 2524204 h 2524204"/>
                  <a:gd name="connsiteX25" fmla="*/ 420709 w 7144680"/>
                  <a:gd name="connsiteY25" fmla="*/ 2524204 h 2524204"/>
                  <a:gd name="connsiteX26" fmla="*/ 0 w 7144680"/>
                  <a:gd name="connsiteY26" fmla="*/ 2103495 h 2524204"/>
                  <a:gd name="connsiteX27" fmla="*/ 0 w 7144680"/>
                  <a:gd name="connsiteY27" fmla="*/ 1542566 h 2524204"/>
                  <a:gd name="connsiteX28" fmla="*/ 0 w 7144680"/>
                  <a:gd name="connsiteY28" fmla="*/ 981638 h 2524204"/>
                  <a:gd name="connsiteX29" fmla="*/ 0 w 7144680"/>
                  <a:gd name="connsiteY29" fmla="*/ 420709 h 252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stroke="0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35600197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5916EFE-08D7-E8D2-8109-D5FD679F2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0700" y="2562935"/>
                <a:ext cx="2693797" cy="18019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7988B3-42B1-1A49-D814-A9957013CD7E}"/>
                </a:ext>
              </a:extLst>
            </p:cNvPr>
            <p:cNvSpPr txBox="1"/>
            <p:nvPr/>
          </p:nvSpPr>
          <p:spPr>
            <a:xfrm>
              <a:off x="990600" y="3463932"/>
              <a:ext cx="2933997" cy="719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gật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gù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FBCE78-A793-3E24-F430-7E5B604BA9D0}"/>
              </a:ext>
            </a:extLst>
          </p:cNvPr>
          <p:cNvSpPr txBox="1"/>
          <p:nvPr/>
        </p:nvSpPr>
        <p:spPr>
          <a:xfrm>
            <a:off x="778615" y="3924662"/>
            <a:ext cx="1053211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nhẹ, chậm và nhiều lần, thể hiện thái độ đồng tình, tán thưởng. </a:t>
            </a:r>
          </a:p>
        </p:txBody>
      </p:sp>
      <p:pic>
        <p:nvPicPr>
          <p:cNvPr id="26" name="Picture 2" descr="Openclipart - Clipping Culture | Crypto currencies, Star illustration, Free  clip art">
            <a:extLst>
              <a:ext uri="{FF2B5EF4-FFF2-40B4-BE49-F238E27FC236}">
                <a16:creationId xmlns:a16="http://schemas.microsoft.com/office/drawing/2014/main" id="{80CB562A-191E-8993-1A26-6CA1198B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203" y="6219054"/>
            <a:ext cx="599660" cy="5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34F80C-1A05-C12F-C9B5-7B2EA1AA3E36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36EC6-3D52-F1FF-3CBA-DE2147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3E458-BC8F-32D0-B3BC-29069D9EE1D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 khó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765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6393A-6805-5A33-212E-C6902867DA71}"/>
              </a:ext>
            </a:extLst>
          </p:cNvPr>
          <p:cNvGrpSpPr/>
          <p:nvPr/>
        </p:nvGrpSpPr>
        <p:grpSpPr>
          <a:xfrm>
            <a:off x="498914" y="986506"/>
            <a:ext cx="11235886" cy="5413015"/>
            <a:chOff x="-1101479" y="2562935"/>
            <a:chExt cx="7144680" cy="38319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BB555C-6E28-1300-996E-73FF3FCEE0D2}"/>
                </a:ext>
              </a:extLst>
            </p:cNvPr>
            <p:cNvGrpSpPr/>
            <p:nvPr/>
          </p:nvGrpSpPr>
          <p:grpSpPr>
            <a:xfrm>
              <a:off x="-1101479" y="2562935"/>
              <a:ext cx="7144680" cy="3831962"/>
              <a:chOff x="-1101479" y="2562935"/>
              <a:chExt cx="7144680" cy="383196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73CDA4-5C19-72BD-6E08-9F902BD1769E}"/>
                  </a:ext>
                </a:extLst>
              </p:cNvPr>
              <p:cNvSpPr/>
              <p:nvPr/>
            </p:nvSpPr>
            <p:spPr>
              <a:xfrm>
                <a:off x="-1101479" y="3870693"/>
                <a:ext cx="7144680" cy="2524204"/>
              </a:xfrm>
              <a:custGeom>
                <a:avLst/>
                <a:gdLst>
                  <a:gd name="connsiteX0" fmla="*/ 0 w 7144680"/>
                  <a:gd name="connsiteY0" fmla="*/ 420709 h 2524204"/>
                  <a:gd name="connsiteX1" fmla="*/ 420709 w 7144680"/>
                  <a:gd name="connsiteY1" fmla="*/ 0 h 2524204"/>
                  <a:gd name="connsiteX2" fmla="*/ 1051035 w 7144680"/>
                  <a:gd name="connsiteY2" fmla="*/ 0 h 2524204"/>
                  <a:gd name="connsiteX3" fmla="*/ 1555296 w 7144680"/>
                  <a:gd name="connsiteY3" fmla="*/ 0 h 2524204"/>
                  <a:gd name="connsiteX4" fmla="*/ 2248655 w 7144680"/>
                  <a:gd name="connsiteY4" fmla="*/ 0 h 2524204"/>
                  <a:gd name="connsiteX5" fmla="*/ 2942014 w 7144680"/>
                  <a:gd name="connsiteY5" fmla="*/ 0 h 2524204"/>
                  <a:gd name="connsiteX6" fmla="*/ 3698405 w 7144680"/>
                  <a:gd name="connsiteY6" fmla="*/ 0 h 2524204"/>
                  <a:gd name="connsiteX7" fmla="*/ 4391764 w 7144680"/>
                  <a:gd name="connsiteY7" fmla="*/ 0 h 2524204"/>
                  <a:gd name="connsiteX8" fmla="*/ 5022090 w 7144680"/>
                  <a:gd name="connsiteY8" fmla="*/ 0 h 2524204"/>
                  <a:gd name="connsiteX9" fmla="*/ 5526351 w 7144680"/>
                  <a:gd name="connsiteY9" fmla="*/ 0 h 2524204"/>
                  <a:gd name="connsiteX10" fmla="*/ 6723971 w 7144680"/>
                  <a:gd name="connsiteY10" fmla="*/ 0 h 2524204"/>
                  <a:gd name="connsiteX11" fmla="*/ 7144680 w 7144680"/>
                  <a:gd name="connsiteY11" fmla="*/ 420709 h 2524204"/>
                  <a:gd name="connsiteX12" fmla="*/ 7144680 w 7144680"/>
                  <a:gd name="connsiteY12" fmla="*/ 947982 h 2524204"/>
                  <a:gd name="connsiteX13" fmla="*/ 7144680 w 7144680"/>
                  <a:gd name="connsiteY13" fmla="*/ 1475255 h 2524204"/>
                  <a:gd name="connsiteX14" fmla="*/ 7144680 w 7144680"/>
                  <a:gd name="connsiteY14" fmla="*/ 2103495 h 2524204"/>
                  <a:gd name="connsiteX15" fmla="*/ 6723971 w 7144680"/>
                  <a:gd name="connsiteY15" fmla="*/ 2524204 h 2524204"/>
                  <a:gd name="connsiteX16" fmla="*/ 6219710 w 7144680"/>
                  <a:gd name="connsiteY16" fmla="*/ 2524204 h 2524204"/>
                  <a:gd name="connsiteX17" fmla="*/ 5778482 w 7144680"/>
                  <a:gd name="connsiteY17" fmla="*/ 2524204 h 2524204"/>
                  <a:gd name="connsiteX18" fmla="*/ 5211188 w 7144680"/>
                  <a:gd name="connsiteY18" fmla="*/ 2524204 h 2524204"/>
                  <a:gd name="connsiteX19" fmla="*/ 4643895 w 7144680"/>
                  <a:gd name="connsiteY19" fmla="*/ 2524204 h 2524204"/>
                  <a:gd name="connsiteX20" fmla="*/ 3887503 w 7144680"/>
                  <a:gd name="connsiteY20" fmla="*/ 2524204 h 2524204"/>
                  <a:gd name="connsiteX21" fmla="*/ 3257177 w 7144680"/>
                  <a:gd name="connsiteY21" fmla="*/ 2524204 h 2524204"/>
                  <a:gd name="connsiteX22" fmla="*/ 2500785 w 7144680"/>
                  <a:gd name="connsiteY22" fmla="*/ 2524204 h 2524204"/>
                  <a:gd name="connsiteX23" fmla="*/ 1744394 w 7144680"/>
                  <a:gd name="connsiteY23" fmla="*/ 2524204 h 2524204"/>
                  <a:gd name="connsiteX24" fmla="*/ 1051035 w 7144680"/>
                  <a:gd name="connsiteY24" fmla="*/ 2524204 h 2524204"/>
                  <a:gd name="connsiteX25" fmla="*/ 420709 w 7144680"/>
                  <a:gd name="connsiteY25" fmla="*/ 2524204 h 2524204"/>
                  <a:gd name="connsiteX26" fmla="*/ 0 w 7144680"/>
                  <a:gd name="connsiteY26" fmla="*/ 2103495 h 2524204"/>
                  <a:gd name="connsiteX27" fmla="*/ 0 w 7144680"/>
                  <a:gd name="connsiteY27" fmla="*/ 1542566 h 2524204"/>
                  <a:gd name="connsiteX28" fmla="*/ 0 w 7144680"/>
                  <a:gd name="connsiteY28" fmla="*/ 981638 h 2524204"/>
                  <a:gd name="connsiteX29" fmla="*/ 0 w 7144680"/>
                  <a:gd name="connsiteY29" fmla="*/ 420709 h 252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stroke="0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35600197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5916EFE-08D7-E8D2-8109-D5FD679F2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0700" y="2562935"/>
                <a:ext cx="2693797" cy="18019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7988B3-42B1-1A49-D814-A9957013CD7E}"/>
                </a:ext>
              </a:extLst>
            </p:cNvPr>
            <p:cNvSpPr txBox="1"/>
            <p:nvPr/>
          </p:nvSpPr>
          <p:spPr>
            <a:xfrm>
              <a:off x="990600" y="3463932"/>
              <a:ext cx="2933997" cy="719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khoái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FBCE78-A793-3E24-F430-7E5B604BA9D0}"/>
              </a:ext>
            </a:extLst>
          </p:cNvPr>
          <p:cNvSpPr txBox="1"/>
          <p:nvPr/>
        </p:nvSpPr>
        <p:spPr>
          <a:xfrm>
            <a:off x="622498" y="3801998"/>
            <a:ext cx="105321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 vì được như ý.</a:t>
            </a:r>
          </a:p>
        </p:txBody>
      </p:sp>
      <p:pic>
        <p:nvPicPr>
          <p:cNvPr id="26" name="Picture 2" descr="Openclipart - Clipping Culture | Crypto currencies, Star illustration, Free  clip art">
            <a:extLst>
              <a:ext uri="{FF2B5EF4-FFF2-40B4-BE49-F238E27FC236}">
                <a16:creationId xmlns:a16="http://schemas.microsoft.com/office/drawing/2014/main" id="{80CB562A-191E-8993-1A26-6CA1198B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203" y="6219054"/>
            <a:ext cx="599660" cy="5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34F80C-1A05-C12F-C9B5-7B2EA1AA3E36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36EC6-3D52-F1FF-3CBA-DE2147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3E458-BC8F-32D0-B3BC-29069D9EE1D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 khó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95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6393A-6805-5A33-212E-C6902867DA71}"/>
              </a:ext>
            </a:extLst>
          </p:cNvPr>
          <p:cNvGrpSpPr/>
          <p:nvPr/>
        </p:nvGrpSpPr>
        <p:grpSpPr>
          <a:xfrm>
            <a:off x="498914" y="986506"/>
            <a:ext cx="11235886" cy="5413015"/>
            <a:chOff x="-1101479" y="2562935"/>
            <a:chExt cx="7144680" cy="38319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BB555C-6E28-1300-996E-73FF3FCEE0D2}"/>
                </a:ext>
              </a:extLst>
            </p:cNvPr>
            <p:cNvGrpSpPr/>
            <p:nvPr/>
          </p:nvGrpSpPr>
          <p:grpSpPr>
            <a:xfrm>
              <a:off x="-1101479" y="2562935"/>
              <a:ext cx="7144680" cy="3831962"/>
              <a:chOff x="-1101479" y="2562935"/>
              <a:chExt cx="7144680" cy="383196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73CDA4-5C19-72BD-6E08-9F902BD1769E}"/>
                  </a:ext>
                </a:extLst>
              </p:cNvPr>
              <p:cNvSpPr/>
              <p:nvPr/>
            </p:nvSpPr>
            <p:spPr>
              <a:xfrm>
                <a:off x="-1101479" y="3870693"/>
                <a:ext cx="7144680" cy="2524204"/>
              </a:xfrm>
              <a:custGeom>
                <a:avLst/>
                <a:gdLst>
                  <a:gd name="connsiteX0" fmla="*/ 0 w 7144680"/>
                  <a:gd name="connsiteY0" fmla="*/ 420709 h 2524204"/>
                  <a:gd name="connsiteX1" fmla="*/ 420709 w 7144680"/>
                  <a:gd name="connsiteY1" fmla="*/ 0 h 2524204"/>
                  <a:gd name="connsiteX2" fmla="*/ 1051035 w 7144680"/>
                  <a:gd name="connsiteY2" fmla="*/ 0 h 2524204"/>
                  <a:gd name="connsiteX3" fmla="*/ 1555296 w 7144680"/>
                  <a:gd name="connsiteY3" fmla="*/ 0 h 2524204"/>
                  <a:gd name="connsiteX4" fmla="*/ 2248655 w 7144680"/>
                  <a:gd name="connsiteY4" fmla="*/ 0 h 2524204"/>
                  <a:gd name="connsiteX5" fmla="*/ 2942014 w 7144680"/>
                  <a:gd name="connsiteY5" fmla="*/ 0 h 2524204"/>
                  <a:gd name="connsiteX6" fmla="*/ 3698405 w 7144680"/>
                  <a:gd name="connsiteY6" fmla="*/ 0 h 2524204"/>
                  <a:gd name="connsiteX7" fmla="*/ 4391764 w 7144680"/>
                  <a:gd name="connsiteY7" fmla="*/ 0 h 2524204"/>
                  <a:gd name="connsiteX8" fmla="*/ 5022090 w 7144680"/>
                  <a:gd name="connsiteY8" fmla="*/ 0 h 2524204"/>
                  <a:gd name="connsiteX9" fmla="*/ 5526351 w 7144680"/>
                  <a:gd name="connsiteY9" fmla="*/ 0 h 2524204"/>
                  <a:gd name="connsiteX10" fmla="*/ 6723971 w 7144680"/>
                  <a:gd name="connsiteY10" fmla="*/ 0 h 2524204"/>
                  <a:gd name="connsiteX11" fmla="*/ 7144680 w 7144680"/>
                  <a:gd name="connsiteY11" fmla="*/ 420709 h 2524204"/>
                  <a:gd name="connsiteX12" fmla="*/ 7144680 w 7144680"/>
                  <a:gd name="connsiteY12" fmla="*/ 947982 h 2524204"/>
                  <a:gd name="connsiteX13" fmla="*/ 7144680 w 7144680"/>
                  <a:gd name="connsiteY13" fmla="*/ 1475255 h 2524204"/>
                  <a:gd name="connsiteX14" fmla="*/ 7144680 w 7144680"/>
                  <a:gd name="connsiteY14" fmla="*/ 2103495 h 2524204"/>
                  <a:gd name="connsiteX15" fmla="*/ 6723971 w 7144680"/>
                  <a:gd name="connsiteY15" fmla="*/ 2524204 h 2524204"/>
                  <a:gd name="connsiteX16" fmla="*/ 6219710 w 7144680"/>
                  <a:gd name="connsiteY16" fmla="*/ 2524204 h 2524204"/>
                  <a:gd name="connsiteX17" fmla="*/ 5778482 w 7144680"/>
                  <a:gd name="connsiteY17" fmla="*/ 2524204 h 2524204"/>
                  <a:gd name="connsiteX18" fmla="*/ 5211188 w 7144680"/>
                  <a:gd name="connsiteY18" fmla="*/ 2524204 h 2524204"/>
                  <a:gd name="connsiteX19" fmla="*/ 4643895 w 7144680"/>
                  <a:gd name="connsiteY19" fmla="*/ 2524204 h 2524204"/>
                  <a:gd name="connsiteX20" fmla="*/ 3887503 w 7144680"/>
                  <a:gd name="connsiteY20" fmla="*/ 2524204 h 2524204"/>
                  <a:gd name="connsiteX21" fmla="*/ 3257177 w 7144680"/>
                  <a:gd name="connsiteY21" fmla="*/ 2524204 h 2524204"/>
                  <a:gd name="connsiteX22" fmla="*/ 2500785 w 7144680"/>
                  <a:gd name="connsiteY22" fmla="*/ 2524204 h 2524204"/>
                  <a:gd name="connsiteX23" fmla="*/ 1744394 w 7144680"/>
                  <a:gd name="connsiteY23" fmla="*/ 2524204 h 2524204"/>
                  <a:gd name="connsiteX24" fmla="*/ 1051035 w 7144680"/>
                  <a:gd name="connsiteY24" fmla="*/ 2524204 h 2524204"/>
                  <a:gd name="connsiteX25" fmla="*/ 420709 w 7144680"/>
                  <a:gd name="connsiteY25" fmla="*/ 2524204 h 2524204"/>
                  <a:gd name="connsiteX26" fmla="*/ 0 w 7144680"/>
                  <a:gd name="connsiteY26" fmla="*/ 2103495 h 2524204"/>
                  <a:gd name="connsiteX27" fmla="*/ 0 w 7144680"/>
                  <a:gd name="connsiteY27" fmla="*/ 1542566 h 2524204"/>
                  <a:gd name="connsiteX28" fmla="*/ 0 w 7144680"/>
                  <a:gd name="connsiteY28" fmla="*/ 981638 h 2524204"/>
                  <a:gd name="connsiteX29" fmla="*/ 0 w 7144680"/>
                  <a:gd name="connsiteY29" fmla="*/ 420709 h 252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stroke="0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35600197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5916EFE-08D7-E8D2-8109-D5FD679F2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0700" y="2562935"/>
                <a:ext cx="2693797" cy="18019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7988B3-42B1-1A49-D814-A9957013CD7E}"/>
                </a:ext>
              </a:extLst>
            </p:cNvPr>
            <p:cNvSpPr txBox="1"/>
            <p:nvPr/>
          </p:nvSpPr>
          <p:spPr>
            <a:xfrm>
              <a:off x="990600" y="3463932"/>
              <a:ext cx="2933997" cy="719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FBCE78-A793-3E24-F430-7E5B604BA9D0}"/>
              </a:ext>
            </a:extLst>
          </p:cNvPr>
          <p:cNvSpPr txBox="1"/>
          <p:nvPr/>
        </p:nvSpPr>
        <p:spPr>
          <a:xfrm>
            <a:off x="622498" y="3801998"/>
            <a:ext cx="105321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khẳng định điều gì đó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" descr="Openclipart - Clipping Culture | Crypto currencies, Star illustration, Free  clip art">
            <a:extLst>
              <a:ext uri="{FF2B5EF4-FFF2-40B4-BE49-F238E27FC236}">
                <a16:creationId xmlns:a16="http://schemas.microsoft.com/office/drawing/2014/main" id="{80CB562A-191E-8993-1A26-6CA1198B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203" y="6219054"/>
            <a:ext cx="599660" cy="5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34F80C-1A05-C12F-C9B5-7B2EA1AA3E36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36EC6-3D52-F1FF-3CBA-DE2147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3E458-BC8F-32D0-B3BC-29069D9EE1D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 khó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005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6393A-6805-5A33-212E-C6902867DA71}"/>
              </a:ext>
            </a:extLst>
          </p:cNvPr>
          <p:cNvGrpSpPr/>
          <p:nvPr/>
        </p:nvGrpSpPr>
        <p:grpSpPr>
          <a:xfrm>
            <a:off x="498914" y="986506"/>
            <a:ext cx="11235886" cy="5413015"/>
            <a:chOff x="-1101479" y="2562935"/>
            <a:chExt cx="7144680" cy="38319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BB555C-6E28-1300-996E-73FF3FCEE0D2}"/>
                </a:ext>
              </a:extLst>
            </p:cNvPr>
            <p:cNvGrpSpPr/>
            <p:nvPr/>
          </p:nvGrpSpPr>
          <p:grpSpPr>
            <a:xfrm>
              <a:off x="-1101479" y="2562935"/>
              <a:ext cx="7144680" cy="3831962"/>
              <a:chOff x="-1101479" y="2562935"/>
              <a:chExt cx="7144680" cy="383196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73CDA4-5C19-72BD-6E08-9F902BD1769E}"/>
                  </a:ext>
                </a:extLst>
              </p:cNvPr>
              <p:cNvSpPr/>
              <p:nvPr/>
            </p:nvSpPr>
            <p:spPr>
              <a:xfrm>
                <a:off x="-1101479" y="3870693"/>
                <a:ext cx="7144680" cy="2524204"/>
              </a:xfrm>
              <a:custGeom>
                <a:avLst/>
                <a:gdLst>
                  <a:gd name="connsiteX0" fmla="*/ 0 w 7144680"/>
                  <a:gd name="connsiteY0" fmla="*/ 420709 h 2524204"/>
                  <a:gd name="connsiteX1" fmla="*/ 420709 w 7144680"/>
                  <a:gd name="connsiteY1" fmla="*/ 0 h 2524204"/>
                  <a:gd name="connsiteX2" fmla="*/ 1051035 w 7144680"/>
                  <a:gd name="connsiteY2" fmla="*/ 0 h 2524204"/>
                  <a:gd name="connsiteX3" fmla="*/ 1555296 w 7144680"/>
                  <a:gd name="connsiteY3" fmla="*/ 0 h 2524204"/>
                  <a:gd name="connsiteX4" fmla="*/ 2248655 w 7144680"/>
                  <a:gd name="connsiteY4" fmla="*/ 0 h 2524204"/>
                  <a:gd name="connsiteX5" fmla="*/ 2942014 w 7144680"/>
                  <a:gd name="connsiteY5" fmla="*/ 0 h 2524204"/>
                  <a:gd name="connsiteX6" fmla="*/ 3698405 w 7144680"/>
                  <a:gd name="connsiteY6" fmla="*/ 0 h 2524204"/>
                  <a:gd name="connsiteX7" fmla="*/ 4391764 w 7144680"/>
                  <a:gd name="connsiteY7" fmla="*/ 0 h 2524204"/>
                  <a:gd name="connsiteX8" fmla="*/ 5022090 w 7144680"/>
                  <a:gd name="connsiteY8" fmla="*/ 0 h 2524204"/>
                  <a:gd name="connsiteX9" fmla="*/ 5526351 w 7144680"/>
                  <a:gd name="connsiteY9" fmla="*/ 0 h 2524204"/>
                  <a:gd name="connsiteX10" fmla="*/ 6723971 w 7144680"/>
                  <a:gd name="connsiteY10" fmla="*/ 0 h 2524204"/>
                  <a:gd name="connsiteX11" fmla="*/ 7144680 w 7144680"/>
                  <a:gd name="connsiteY11" fmla="*/ 420709 h 2524204"/>
                  <a:gd name="connsiteX12" fmla="*/ 7144680 w 7144680"/>
                  <a:gd name="connsiteY12" fmla="*/ 947982 h 2524204"/>
                  <a:gd name="connsiteX13" fmla="*/ 7144680 w 7144680"/>
                  <a:gd name="connsiteY13" fmla="*/ 1475255 h 2524204"/>
                  <a:gd name="connsiteX14" fmla="*/ 7144680 w 7144680"/>
                  <a:gd name="connsiteY14" fmla="*/ 2103495 h 2524204"/>
                  <a:gd name="connsiteX15" fmla="*/ 6723971 w 7144680"/>
                  <a:gd name="connsiteY15" fmla="*/ 2524204 h 2524204"/>
                  <a:gd name="connsiteX16" fmla="*/ 6219710 w 7144680"/>
                  <a:gd name="connsiteY16" fmla="*/ 2524204 h 2524204"/>
                  <a:gd name="connsiteX17" fmla="*/ 5778482 w 7144680"/>
                  <a:gd name="connsiteY17" fmla="*/ 2524204 h 2524204"/>
                  <a:gd name="connsiteX18" fmla="*/ 5211188 w 7144680"/>
                  <a:gd name="connsiteY18" fmla="*/ 2524204 h 2524204"/>
                  <a:gd name="connsiteX19" fmla="*/ 4643895 w 7144680"/>
                  <a:gd name="connsiteY19" fmla="*/ 2524204 h 2524204"/>
                  <a:gd name="connsiteX20" fmla="*/ 3887503 w 7144680"/>
                  <a:gd name="connsiteY20" fmla="*/ 2524204 h 2524204"/>
                  <a:gd name="connsiteX21" fmla="*/ 3257177 w 7144680"/>
                  <a:gd name="connsiteY21" fmla="*/ 2524204 h 2524204"/>
                  <a:gd name="connsiteX22" fmla="*/ 2500785 w 7144680"/>
                  <a:gd name="connsiteY22" fmla="*/ 2524204 h 2524204"/>
                  <a:gd name="connsiteX23" fmla="*/ 1744394 w 7144680"/>
                  <a:gd name="connsiteY23" fmla="*/ 2524204 h 2524204"/>
                  <a:gd name="connsiteX24" fmla="*/ 1051035 w 7144680"/>
                  <a:gd name="connsiteY24" fmla="*/ 2524204 h 2524204"/>
                  <a:gd name="connsiteX25" fmla="*/ 420709 w 7144680"/>
                  <a:gd name="connsiteY25" fmla="*/ 2524204 h 2524204"/>
                  <a:gd name="connsiteX26" fmla="*/ 0 w 7144680"/>
                  <a:gd name="connsiteY26" fmla="*/ 2103495 h 2524204"/>
                  <a:gd name="connsiteX27" fmla="*/ 0 w 7144680"/>
                  <a:gd name="connsiteY27" fmla="*/ 1542566 h 2524204"/>
                  <a:gd name="connsiteX28" fmla="*/ 0 w 7144680"/>
                  <a:gd name="connsiteY28" fmla="*/ 981638 h 2524204"/>
                  <a:gd name="connsiteX29" fmla="*/ 0 w 7144680"/>
                  <a:gd name="connsiteY29" fmla="*/ 420709 h 252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stroke="0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35600197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5916EFE-08D7-E8D2-8109-D5FD679F2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0700" y="2562935"/>
                <a:ext cx="2693797" cy="18019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7988B3-42B1-1A49-D814-A9957013CD7E}"/>
                </a:ext>
              </a:extLst>
            </p:cNvPr>
            <p:cNvSpPr txBox="1"/>
            <p:nvPr/>
          </p:nvSpPr>
          <p:spPr>
            <a:xfrm>
              <a:off x="990600" y="3463932"/>
              <a:ext cx="2933997" cy="719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rón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FBCE78-A793-3E24-F430-7E5B604BA9D0}"/>
              </a:ext>
            </a:extLst>
          </p:cNvPr>
          <p:cNvSpPr txBox="1"/>
          <p:nvPr/>
        </p:nvSpPr>
        <p:spPr>
          <a:xfrm>
            <a:off x="622498" y="3801998"/>
            <a:ext cx="105321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làm cho thật nhẹ nhàng vì sợ gây tiếng động. </a:t>
            </a:r>
          </a:p>
        </p:txBody>
      </p:sp>
      <p:pic>
        <p:nvPicPr>
          <p:cNvPr id="26" name="Picture 2" descr="Openclipart - Clipping Culture | Crypto currencies, Star illustration, Free  clip art">
            <a:extLst>
              <a:ext uri="{FF2B5EF4-FFF2-40B4-BE49-F238E27FC236}">
                <a16:creationId xmlns:a16="http://schemas.microsoft.com/office/drawing/2014/main" id="{80CB562A-191E-8993-1A26-6CA1198B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203" y="6219054"/>
            <a:ext cx="599660" cy="5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34F80C-1A05-C12F-C9B5-7B2EA1AA3E36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36EC6-3D52-F1FF-3CBA-DE2147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3E458-BC8F-32D0-B3BC-29069D9EE1D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 khó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02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6393A-6805-5A33-212E-C6902867DA71}"/>
              </a:ext>
            </a:extLst>
          </p:cNvPr>
          <p:cNvGrpSpPr/>
          <p:nvPr/>
        </p:nvGrpSpPr>
        <p:grpSpPr>
          <a:xfrm>
            <a:off x="498914" y="986506"/>
            <a:ext cx="11235886" cy="5413015"/>
            <a:chOff x="-1101479" y="2562935"/>
            <a:chExt cx="7144680" cy="383196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BB555C-6E28-1300-996E-73FF3FCEE0D2}"/>
                </a:ext>
              </a:extLst>
            </p:cNvPr>
            <p:cNvGrpSpPr/>
            <p:nvPr/>
          </p:nvGrpSpPr>
          <p:grpSpPr>
            <a:xfrm>
              <a:off x="-1101479" y="2562935"/>
              <a:ext cx="7144680" cy="3831962"/>
              <a:chOff x="-1101479" y="2562935"/>
              <a:chExt cx="7144680" cy="383196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273CDA4-5C19-72BD-6E08-9F902BD1769E}"/>
                  </a:ext>
                </a:extLst>
              </p:cNvPr>
              <p:cNvSpPr/>
              <p:nvPr/>
            </p:nvSpPr>
            <p:spPr>
              <a:xfrm>
                <a:off x="-1101479" y="3870693"/>
                <a:ext cx="7144680" cy="2524204"/>
              </a:xfrm>
              <a:custGeom>
                <a:avLst/>
                <a:gdLst>
                  <a:gd name="connsiteX0" fmla="*/ 0 w 7144680"/>
                  <a:gd name="connsiteY0" fmla="*/ 420709 h 2524204"/>
                  <a:gd name="connsiteX1" fmla="*/ 420709 w 7144680"/>
                  <a:gd name="connsiteY1" fmla="*/ 0 h 2524204"/>
                  <a:gd name="connsiteX2" fmla="*/ 1051035 w 7144680"/>
                  <a:gd name="connsiteY2" fmla="*/ 0 h 2524204"/>
                  <a:gd name="connsiteX3" fmla="*/ 1555296 w 7144680"/>
                  <a:gd name="connsiteY3" fmla="*/ 0 h 2524204"/>
                  <a:gd name="connsiteX4" fmla="*/ 2248655 w 7144680"/>
                  <a:gd name="connsiteY4" fmla="*/ 0 h 2524204"/>
                  <a:gd name="connsiteX5" fmla="*/ 2942014 w 7144680"/>
                  <a:gd name="connsiteY5" fmla="*/ 0 h 2524204"/>
                  <a:gd name="connsiteX6" fmla="*/ 3698405 w 7144680"/>
                  <a:gd name="connsiteY6" fmla="*/ 0 h 2524204"/>
                  <a:gd name="connsiteX7" fmla="*/ 4391764 w 7144680"/>
                  <a:gd name="connsiteY7" fmla="*/ 0 h 2524204"/>
                  <a:gd name="connsiteX8" fmla="*/ 5022090 w 7144680"/>
                  <a:gd name="connsiteY8" fmla="*/ 0 h 2524204"/>
                  <a:gd name="connsiteX9" fmla="*/ 5526351 w 7144680"/>
                  <a:gd name="connsiteY9" fmla="*/ 0 h 2524204"/>
                  <a:gd name="connsiteX10" fmla="*/ 6723971 w 7144680"/>
                  <a:gd name="connsiteY10" fmla="*/ 0 h 2524204"/>
                  <a:gd name="connsiteX11" fmla="*/ 7144680 w 7144680"/>
                  <a:gd name="connsiteY11" fmla="*/ 420709 h 2524204"/>
                  <a:gd name="connsiteX12" fmla="*/ 7144680 w 7144680"/>
                  <a:gd name="connsiteY12" fmla="*/ 947982 h 2524204"/>
                  <a:gd name="connsiteX13" fmla="*/ 7144680 w 7144680"/>
                  <a:gd name="connsiteY13" fmla="*/ 1475255 h 2524204"/>
                  <a:gd name="connsiteX14" fmla="*/ 7144680 w 7144680"/>
                  <a:gd name="connsiteY14" fmla="*/ 2103495 h 2524204"/>
                  <a:gd name="connsiteX15" fmla="*/ 6723971 w 7144680"/>
                  <a:gd name="connsiteY15" fmla="*/ 2524204 h 2524204"/>
                  <a:gd name="connsiteX16" fmla="*/ 6219710 w 7144680"/>
                  <a:gd name="connsiteY16" fmla="*/ 2524204 h 2524204"/>
                  <a:gd name="connsiteX17" fmla="*/ 5778482 w 7144680"/>
                  <a:gd name="connsiteY17" fmla="*/ 2524204 h 2524204"/>
                  <a:gd name="connsiteX18" fmla="*/ 5211188 w 7144680"/>
                  <a:gd name="connsiteY18" fmla="*/ 2524204 h 2524204"/>
                  <a:gd name="connsiteX19" fmla="*/ 4643895 w 7144680"/>
                  <a:gd name="connsiteY19" fmla="*/ 2524204 h 2524204"/>
                  <a:gd name="connsiteX20" fmla="*/ 3887503 w 7144680"/>
                  <a:gd name="connsiteY20" fmla="*/ 2524204 h 2524204"/>
                  <a:gd name="connsiteX21" fmla="*/ 3257177 w 7144680"/>
                  <a:gd name="connsiteY21" fmla="*/ 2524204 h 2524204"/>
                  <a:gd name="connsiteX22" fmla="*/ 2500785 w 7144680"/>
                  <a:gd name="connsiteY22" fmla="*/ 2524204 h 2524204"/>
                  <a:gd name="connsiteX23" fmla="*/ 1744394 w 7144680"/>
                  <a:gd name="connsiteY23" fmla="*/ 2524204 h 2524204"/>
                  <a:gd name="connsiteX24" fmla="*/ 1051035 w 7144680"/>
                  <a:gd name="connsiteY24" fmla="*/ 2524204 h 2524204"/>
                  <a:gd name="connsiteX25" fmla="*/ 420709 w 7144680"/>
                  <a:gd name="connsiteY25" fmla="*/ 2524204 h 2524204"/>
                  <a:gd name="connsiteX26" fmla="*/ 0 w 7144680"/>
                  <a:gd name="connsiteY26" fmla="*/ 2103495 h 2524204"/>
                  <a:gd name="connsiteX27" fmla="*/ 0 w 7144680"/>
                  <a:gd name="connsiteY27" fmla="*/ 1542566 h 2524204"/>
                  <a:gd name="connsiteX28" fmla="*/ 0 w 7144680"/>
                  <a:gd name="connsiteY28" fmla="*/ 981638 h 2524204"/>
                  <a:gd name="connsiteX29" fmla="*/ 0 w 7144680"/>
                  <a:gd name="connsiteY29" fmla="*/ 420709 h 252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44680" h="2524204" fill="none" extrusionOk="0">
                    <a:moveTo>
                      <a:pt x="0" y="420709"/>
                    </a:moveTo>
                    <a:cubicBezTo>
                      <a:pt x="-17578" y="199844"/>
                      <a:pt x="195783" y="999"/>
                      <a:pt x="420709" y="0"/>
                    </a:cubicBezTo>
                    <a:cubicBezTo>
                      <a:pt x="603056" y="7828"/>
                      <a:pt x="817907" y="-4035"/>
                      <a:pt x="1051035" y="0"/>
                    </a:cubicBezTo>
                    <a:cubicBezTo>
                      <a:pt x="1284163" y="4035"/>
                      <a:pt x="1347240" y="1730"/>
                      <a:pt x="1555296" y="0"/>
                    </a:cubicBezTo>
                    <a:cubicBezTo>
                      <a:pt x="1763352" y="-1730"/>
                      <a:pt x="1996559" y="-1118"/>
                      <a:pt x="2248655" y="0"/>
                    </a:cubicBezTo>
                    <a:cubicBezTo>
                      <a:pt x="2500751" y="1118"/>
                      <a:pt x="2772203" y="-16318"/>
                      <a:pt x="2942014" y="0"/>
                    </a:cubicBezTo>
                    <a:cubicBezTo>
                      <a:pt x="3111825" y="16318"/>
                      <a:pt x="3361090" y="2591"/>
                      <a:pt x="3698405" y="0"/>
                    </a:cubicBezTo>
                    <a:cubicBezTo>
                      <a:pt x="4035720" y="-2591"/>
                      <a:pt x="4219838" y="954"/>
                      <a:pt x="4391764" y="0"/>
                    </a:cubicBezTo>
                    <a:cubicBezTo>
                      <a:pt x="4563690" y="-954"/>
                      <a:pt x="4810894" y="28999"/>
                      <a:pt x="5022090" y="0"/>
                    </a:cubicBezTo>
                    <a:cubicBezTo>
                      <a:pt x="5233286" y="-28999"/>
                      <a:pt x="5319510" y="17569"/>
                      <a:pt x="5526351" y="0"/>
                    </a:cubicBezTo>
                    <a:cubicBezTo>
                      <a:pt x="5733192" y="-17569"/>
                      <a:pt x="6165892" y="-51614"/>
                      <a:pt x="6723971" y="0"/>
                    </a:cubicBezTo>
                    <a:cubicBezTo>
                      <a:pt x="6943425" y="5795"/>
                      <a:pt x="7179063" y="153503"/>
                      <a:pt x="7144680" y="420709"/>
                    </a:cubicBezTo>
                    <a:cubicBezTo>
                      <a:pt x="7157061" y="551694"/>
                      <a:pt x="7130527" y="809083"/>
                      <a:pt x="7144680" y="947982"/>
                    </a:cubicBezTo>
                    <a:cubicBezTo>
                      <a:pt x="7158833" y="1086881"/>
                      <a:pt x="7156164" y="1320884"/>
                      <a:pt x="7144680" y="1475255"/>
                    </a:cubicBezTo>
                    <a:cubicBezTo>
                      <a:pt x="7133196" y="1629626"/>
                      <a:pt x="7119683" y="1932573"/>
                      <a:pt x="7144680" y="2103495"/>
                    </a:cubicBezTo>
                    <a:cubicBezTo>
                      <a:pt x="7156093" y="2391701"/>
                      <a:pt x="6969679" y="2542010"/>
                      <a:pt x="6723971" y="2524204"/>
                    </a:cubicBezTo>
                    <a:cubicBezTo>
                      <a:pt x="6514093" y="2519676"/>
                      <a:pt x="6385289" y="2501190"/>
                      <a:pt x="6219710" y="2524204"/>
                    </a:cubicBezTo>
                    <a:cubicBezTo>
                      <a:pt x="6054131" y="2547218"/>
                      <a:pt x="5956786" y="2544033"/>
                      <a:pt x="5778482" y="2524204"/>
                    </a:cubicBezTo>
                    <a:cubicBezTo>
                      <a:pt x="5600178" y="2504375"/>
                      <a:pt x="5381145" y="2523838"/>
                      <a:pt x="5211188" y="2524204"/>
                    </a:cubicBezTo>
                    <a:cubicBezTo>
                      <a:pt x="5041231" y="2524570"/>
                      <a:pt x="4877953" y="2547968"/>
                      <a:pt x="4643895" y="2524204"/>
                    </a:cubicBezTo>
                    <a:cubicBezTo>
                      <a:pt x="4409837" y="2500440"/>
                      <a:pt x="4178389" y="2526399"/>
                      <a:pt x="3887503" y="2524204"/>
                    </a:cubicBezTo>
                    <a:cubicBezTo>
                      <a:pt x="3596617" y="2522009"/>
                      <a:pt x="3542878" y="2509248"/>
                      <a:pt x="3257177" y="2524204"/>
                    </a:cubicBezTo>
                    <a:cubicBezTo>
                      <a:pt x="2971476" y="2539160"/>
                      <a:pt x="2766875" y="2492887"/>
                      <a:pt x="2500785" y="2524204"/>
                    </a:cubicBezTo>
                    <a:cubicBezTo>
                      <a:pt x="2234695" y="2555521"/>
                      <a:pt x="2120413" y="2541270"/>
                      <a:pt x="1744394" y="2524204"/>
                    </a:cubicBezTo>
                    <a:cubicBezTo>
                      <a:pt x="1368375" y="2507138"/>
                      <a:pt x="1290310" y="2497405"/>
                      <a:pt x="1051035" y="2524204"/>
                    </a:cubicBezTo>
                    <a:cubicBezTo>
                      <a:pt x="811760" y="2551003"/>
                      <a:pt x="575434" y="2501750"/>
                      <a:pt x="420709" y="2524204"/>
                    </a:cubicBezTo>
                    <a:cubicBezTo>
                      <a:pt x="242545" y="2516745"/>
                      <a:pt x="4582" y="2359471"/>
                      <a:pt x="0" y="2103495"/>
                    </a:cubicBezTo>
                    <a:cubicBezTo>
                      <a:pt x="-21923" y="1905562"/>
                      <a:pt x="-1832" y="1741202"/>
                      <a:pt x="0" y="1542566"/>
                    </a:cubicBezTo>
                    <a:cubicBezTo>
                      <a:pt x="1832" y="1343930"/>
                      <a:pt x="13977" y="1153011"/>
                      <a:pt x="0" y="981638"/>
                    </a:cubicBezTo>
                    <a:cubicBezTo>
                      <a:pt x="-13977" y="810265"/>
                      <a:pt x="26582" y="676374"/>
                      <a:pt x="0" y="420709"/>
                    </a:cubicBezTo>
                    <a:close/>
                  </a:path>
                  <a:path w="7144680" h="2524204" stroke="0" extrusionOk="0">
                    <a:moveTo>
                      <a:pt x="0" y="420709"/>
                    </a:moveTo>
                    <a:cubicBezTo>
                      <a:pt x="-9088" y="134401"/>
                      <a:pt x="160951" y="15017"/>
                      <a:pt x="420709" y="0"/>
                    </a:cubicBezTo>
                    <a:cubicBezTo>
                      <a:pt x="624437" y="17818"/>
                      <a:pt x="869942" y="-594"/>
                      <a:pt x="1051035" y="0"/>
                    </a:cubicBezTo>
                    <a:cubicBezTo>
                      <a:pt x="1232128" y="594"/>
                      <a:pt x="1321816" y="22827"/>
                      <a:pt x="1555296" y="0"/>
                    </a:cubicBezTo>
                    <a:cubicBezTo>
                      <a:pt x="1788776" y="-22827"/>
                      <a:pt x="1821249" y="-7857"/>
                      <a:pt x="1996525" y="0"/>
                    </a:cubicBezTo>
                    <a:cubicBezTo>
                      <a:pt x="2171801" y="7857"/>
                      <a:pt x="2461797" y="2023"/>
                      <a:pt x="2689883" y="0"/>
                    </a:cubicBezTo>
                    <a:cubicBezTo>
                      <a:pt x="2917969" y="-2023"/>
                      <a:pt x="3100147" y="14732"/>
                      <a:pt x="3383242" y="0"/>
                    </a:cubicBezTo>
                    <a:cubicBezTo>
                      <a:pt x="3666337" y="-14732"/>
                      <a:pt x="3801327" y="-21144"/>
                      <a:pt x="4013568" y="0"/>
                    </a:cubicBezTo>
                    <a:cubicBezTo>
                      <a:pt x="4225809" y="21144"/>
                      <a:pt x="4452146" y="-3028"/>
                      <a:pt x="4580862" y="0"/>
                    </a:cubicBezTo>
                    <a:cubicBezTo>
                      <a:pt x="4709578" y="3028"/>
                      <a:pt x="5019175" y="-2894"/>
                      <a:pt x="5148155" y="0"/>
                    </a:cubicBezTo>
                    <a:cubicBezTo>
                      <a:pt x="5277135" y="2894"/>
                      <a:pt x="5494508" y="-7741"/>
                      <a:pt x="5589384" y="0"/>
                    </a:cubicBezTo>
                    <a:cubicBezTo>
                      <a:pt x="5684260" y="7741"/>
                      <a:pt x="6311598" y="10781"/>
                      <a:pt x="6723971" y="0"/>
                    </a:cubicBezTo>
                    <a:cubicBezTo>
                      <a:pt x="6980128" y="-20347"/>
                      <a:pt x="7138616" y="198489"/>
                      <a:pt x="7144680" y="420709"/>
                    </a:cubicBezTo>
                    <a:cubicBezTo>
                      <a:pt x="7122957" y="679038"/>
                      <a:pt x="7167316" y="841643"/>
                      <a:pt x="7144680" y="947982"/>
                    </a:cubicBezTo>
                    <a:cubicBezTo>
                      <a:pt x="7122044" y="1054321"/>
                      <a:pt x="7123567" y="1249949"/>
                      <a:pt x="7144680" y="1542566"/>
                    </a:cubicBezTo>
                    <a:cubicBezTo>
                      <a:pt x="7165793" y="1835183"/>
                      <a:pt x="7119212" y="1840395"/>
                      <a:pt x="7144680" y="2103495"/>
                    </a:cubicBezTo>
                    <a:cubicBezTo>
                      <a:pt x="7129323" y="2305447"/>
                      <a:pt x="6954320" y="2534982"/>
                      <a:pt x="6723971" y="2524204"/>
                    </a:cubicBezTo>
                    <a:cubicBezTo>
                      <a:pt x="6472061" y="2525830"/>
                      <a:pt x="6267213" y="2513025"/>
                      <a:pt x="6030612" y="2524204"/>
                    </a:cubicBezTo>
                    <a:cubicBezTo>
                      <a:pt x="5794011" y="2535383"/>
                      <a:pt x="5581688" y="2501687"/>
                      <a:pt x="5463319" y="2524204"/>
                    </a:cubicBezTo>
                    <a:cubicBezTo>
                      <a:pt x="5344950" y="2546721"/>
                      <a:pt x="5118320" y="2530004"/>
                      <a:pt x="5022090" y="2524204"/>
                    </a:cubicBezTo>
                    <a:cubicBezTo>
                      <a:pt x="4925860" y="2518404"/>
                      <a:pt x="4552965" y="2550387"/>
                      <a:pt x="4391764" y="2524204"/>
                    </a:cubicBezTo>
                    <a:cubicBezTo>
                      <a:pt x="4230563" y="2498021"/>
                      <a:pt x="4071745" y="2513954"/>
                      <a:pt x="3950536" y="2524204"/>
                    </a:cubicBezTo>
                    <a:cubicBezTo>
                      <a:pt x="3829327" y="2534454"/>
                      <a:pt x="3369210" y="2499055"/>
                      <a:pt x="3194144" y="2524204"/>
                    </a:cubicBezTo>
                    <a:cubicBezTo>
                      <a:pt x="3019078" y="2549353"/>
                      <a:pt x="2895602" y="2511740"/>
                      <a:pt x="2626851" y="2524204"/>
                    </a:cubicBezTo>
                    <a:cubicBezTo>
                      <a:pt x="2358100" y="2536668"/>
                      <a:pt x="2238132" y="2561134"/>
                      <a:pt x="1870459" y="2524204"/>
                    </a:cubicBezTo>
                    <a:cubicBezTo>
                      <a:pt x="1502786" y="2487274"/>
                      <a:pt x="1588443" y="2527842"/>
                      <a:pt x="1429231" y="2524204"/>
                    </a:cubicBezTo>
                    <a:cubicBezTo>
                      <a:pt x="1270019" y="2520566"/>
                      <a:pt x="1206672" y="2507509"/>
                      <a:pt x="988003" y="2524204"/>
                    </a:cubicBezTo>
                    <a:cubicBezTo>
                      <a:pt x="769334" y="2540899"/>
                      <a:pt x="691416" y="2545107"/>
                      <a:pt x="420709" y="2524204"/>
                    </a:cubicBezTo>
                    <a:cubicBezTo>
                      <a:pt x="211594" y="2560339"/>
                      <a:pt x="55713" y="2341994"/>
                      <a:pt x="0" y="2103495"/>
                    </a:cubicBezTo>
                    <a:cubicBezTo>
                      <a:pt x="-23759" y="1934236"/>
                      <a:pt x="-16890" y="1809373"/>
                      <a:pt x="0" y="1576222"/>
                    </a:cubicBezTo>
                    <a:cubicBezTo>
                      <a:pt x="16890" y="1343071"/>
                      <a:pt x="-17714" y="1259831"/>
                      <a:pt x="0" y="1048949"/>
                    </a:cubicBezTo>
                    <a:cubicBezTo>
                      <a:pt x="17714" y="838067"/>
                      <a:pt x="21334" y="673518"/>
                      <a:pt x="0" y="420709"/>
                    </a:cubicBezTo>
                    <a:close/>
                  </a:path>
                </a:pathLst>
              </a:custGeom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356001973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5916EFE-08D7-E8D2-8109-D5FD679F2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0700" y="2562935"/>
                <a:ext cx="3093609" cy="18019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7988B3-42B1-1A49-D814-A9957013CD7E}"/>
                </a:ext>
              </a:extLst>
            </p:cNvPr>
            <p:cNvSpPr txBox="1"/>
            <p:nvPr/>
          </p:nvSpPr>
          <p:spPr>
            <a:xfrm>
              <a:off x="1061508" y="3400779"/>
              <a:ext cx="2933997" cy="719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12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rích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FBCE78-A793-3E24-F430-7E5B604BA9D0}"/>
              </a:ext>
            </a:extLst>
          </p:cNvPr>
          <p:cNvSpPr txBox="1"/>
          <p:nvPr/>
        </p:nvSpPr>
        <p:spPr>
          <a:xfrm>
            <a:off x="622498" y="3801998"/>
            <a:ext cx="105321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cười với nhau khe khẽ và thích thú. </a:t>
            </a:r>
          </a:p>
        </p:txBody>
      </p:sp>
      <p:pic>
        <p:nvPicPr>
          <p:cNvPr id="26" name="Picture 2" descr="Openclipart - Clipping Culture | Crypto currencies, Star illustration, Free  clip art">
            <a:extLst>
              <a:ext uri="{FF2B5EF4-FFF2-40B4-BE49-F238E27FC236}">
                <a16:creationId xmlns:a16="http://schemas.microsoft.com/office/drawing/2014/main" id="{80CB562A-191E-8993-1A26-6CA1198B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203" y="6219054"/>
            <a:ext cx="599660" cy="5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34F80C-1A05-C12F-C9B5-7B2EA1AA3E36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536EC6-3D52-F1FF-3CBA-DE2147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3E458-BC8F-32D0-B3BC-29069D9EE1DD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 khó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63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22"/>
            <a:ext cx="12192000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32975-9878-4A63-94B5-B5FA3950F15C}"/>
              </a:ext>
            </a:extLst>
          </p:cNvPr>
          <p:cNvSpPr txBox="1"/>
          <p:nvPr/>
        </p:nvSpPr>
        <p:spPr>
          <a:xfrm>
            <a:off x="4466056" y="2005221"/>
            <a:ext cx="6587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UTM Azuki" panose="02040603050506020204" pitchFamily="18" charset="0"/>
              </a:rPr>
              <a:t>LUYỆN ĐỌC NHÓM 3</a:t>
            </a: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CA16D-1BF3-4192-8AD2-0DE8322B7714}"/>
              </a:ext>
            </a:extLst>
          </p:cNvPr>
          <p:cNvSpPr txBox="1"/>
          <p:nvPr/>
        </p:nvSpPr>
        <p:spPr>
          <a:xfrm>
            <a:off x="-175392" y="2630254"/>
            <a:ext cx="6587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UTM Azuki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4323764" y="73744"/>
            <a:ext cx="3176631" cy="57152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95276" y="561200"/>
            <a:ext cx="11782424" cy="6053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Minh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Tuệ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327484" y="73744"/>
            <a:ext cx="2501441" cy="571520"/>
          </a:xfrm>
          <a:custGeom>
            <a:avLst/>
            <a:gdLst>
              <a:gd name="connsiteX0" fmla="*/ 306677 w 2501441"/>
              <a:gd name="connsiteY0" fmla="*/ 71440 h 571520"/>
              <a:gd name="connsiteX1" fmla="*/ 2501441 w 2501441"/>
              <a:gd name="connsiteY1" fmla="*/ 71440 h 571520"/>
              <a:gd name="connsiteX2" fmla="*/ 2194764 w 2501441"/>
              <a:gd name="connsiteY2" fmla="*/ 500080 h 571520"/>
              <a:gd name="connsiteX3" fmla="*/ 0 w 2501441"/>
              <a:gd name="connsiteY3" fmla="*/ 500080 h 571520"/>
              <a:gd name="connsiteX4" fmla="*/ 306677 w 250144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1441" h="571520" fill="none" extrusionOk="0">
                <a:moveTo>
                  <a:pt x="306677" y="71440"/>
                </a:moveTo>
                <a:cubicBezTo>
                  <a:pt x="1023486" y="-161069"/>
                  <a:pt x="1694572" y="266601"/>
                  <a:pt x="2501441" y="71440"/>
                </a:cubicBezTo>
                <a:cubicBezTo>
                  <a:pt x="2358291" y="281894"/>
                  <a:pt x="2340349" y="307080"/>
                  <a:pt x="2194764" y="500080"/>
                </a:cubicBezTo>
                <a:cubicBezTo>
                  <a:pt x="1560605" y="679870"/>
                  <a:pt x="582707" y="300684"/>
                  <a:pt x="0" y="500080"/>
                </a:cubicBezTo>
                <a:cubicBezTo>
                  <a:pt x="164489" y="322331"/>
                  <a:pt x="226102" y="208652"/>
                  <a:pt x="306677" y="71440"/>
                </a:cubicBezTo>
                <a:close/>
              </a:path>
              <a:path w="2501441" h="571520" stroke="0" extrusionOk="0">
                <a:moveTo>
                  <a:pt x="306677" y="71440"/>
                </a:moveTo>
                <a:cubicBezTo>
                  <a:pt x="1096363" y="-265274"/>
                  <a:pt x="1749709" y="164958"/>
                  <a:pt x="2501441" y="71440"/>
                </a:cubicBezTo>
                <a:cubicBezTo>
                  <a:pt x="2440589" y="125952"/>
                  <a:pt x="2350796" y="356842"/>
                  <a:pt x="2194764" y="500080"/>
                </a:cubicBezTo>
                <a:cubicBezTo>
                  <a:pt x="1536532" y="631704"/>
                  <a:pt x="715698" y="313720"/>
                  <a:pt x="0" y="500080"/>
                </a:cubicBezTo>
                <a:cubicBezTo>
                  <a:pt x="15753" y="426293"/>
                  <a:pt x="178861" y="264185"/>
                  <a:pt x="306677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" y="-1366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D8C9B-6B5D-4BD6-981F-FD4855B21A4E}"/>
              </a:ext>
            </a:extLst>
          </p:cNvPr>
          <p:cNvSpPr/>
          <p:nvPr/>
        </p:nvSpPr>
        <p:spPr>
          <a:xfrm>
            <a:off x="0" y="6562846"/>
            <a:ext cx="12192000" cy="295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FCEF2-8DE0-49A4-ACB6-F46984F17386}"/>
              </a:ext>
            </a:extLst>
          </p:cNvPr>
          <p:cNvSpPr/>
          <p:nvPr/>
        </p:nvSpPr>
        <p:spPr>
          <a:xfrm>
            <a:off x="1925" y="6668946"/>
            <a:ext cx="12192000" cy="2951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FAB42-4475-4011-8408-A377FF31F310}"/>
              </a:ext>
            </a:extLst>
          </p:cNvPr>
          <p:cNvSpPr/>
          <p:nvPr/>
        </p:nvSpPr>
        <p:spPr>
          <a:xfrm>
            <a:off x="3850" y="6775046"/>
            <a:ext cx="12192000" cy="2951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0" y="3126246"/>
            <a:ext cx="5699378" cy="4093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970233-CC71-4E1C-AD73-D3C522E641E8}"/>
              </a:ext>
            </a:extLst>
          </p:cNvPr>
          <p:cNvSpPr txBox="1"/>
          <p:nvPr/>
        </p:nvSpPr>
        <p:spPr>
          <a:xfrm>
            <a:off x="4621696" y="1533980"/>
            <a:ext cx="726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Trả</a:t>
            </a:r>
            <a:r>
              <a:rPr lang="en-US" sz="72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lời</a:t>
            </a:r>
            <a:r>
              <a:rPr lang="en-US" sz="72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câu</a:t>
            </a:r>
            <a:r>
              <a:rPr lang="en-US" sz="7200" b="1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UTM Cookies" panose="02040603050506020204" pitchFamily="18" charset="0"/>
              </a:rPr>
              <a:t>hỏi</a:t>
            </a:r>
            <a:endParaRPr lang="en-US" sz="7200" b="1" dirty="0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94A95FD3-EF09-4F0F-B7E5-8942EA02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4431332" y="2433484"/>
            <a:ext cx="6961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UTM Azuki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050B5E-9707-B613-D194-72AE5E05DA11}"/>
              </a:ext>
            </a:extLst>
          </p:cNvPr>
          <p:cNvGrpSpPr/>
          <p:nvPr/>
        </p:nvGrpSpPr>
        <p:grpSpPr>
          <a:xfrm>
            <a:off x="413437" y="952500"/>
            <a:ext cx="5266472" cy="2705100"/>
            <a:chOff x="304800" y="1066800"/>
            <a:chExt cx="5266472" cy="2705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95EBE6-3526-1906-B1D5-F72F8BB712A5}"/>
                </a:ext>
              </a:extLst>
            </p:cNvPr>
            <p:cNvGrpSpPr/>
            <p:nvPr/>
          </p:nvGrpSpPr>
          <p:grpSpPr>
            <a:xfrm>
              <a:off x="806238" y="1562100"/>
              <a:ext cx="4765034" cy="2209800"/>
              <a:chOff x="1826053" y="791308"/>
              <a:chExt cx="8539894" cy="179070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BE3E991-91C2-CA80-09F0-31A6E09E8212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790700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EB51D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1C9DAD-800D-5AEC-5060-3E102AE48811}"/>
                  </a:ext>
                </a:extLst>
              </p:cNvPr>
              <p:cNvSpPr txBox="1"/>
              <p:nvPr/>
            </p:nvSpPr>
            <p:spPr>
              <a:xfrm>
                <a:off x="2109731" y="1215338"/>
                <a:ext cx="7838975" cy="698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Giờ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khiến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Minh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rất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vui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5ABC86-0DF9-9E01-0D38-C7CEE11F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066800"/>
              <a:ext cx="1000225" cy="2209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8D468E-BE8C-1EDE-76A3-B5020012AC84}"/>
              </a:ext>
            </a:extLst>
          </p:cNvPr>
          <p:cNvGrpSpPr/>
          <p:nvPr/>
        </p:nvGrpSpPr>
        <p:grpSpPr>
          <a:xfrm>
            <a:off x="6585637" y="952500"/>
            <a:ext cx="5192926" cy="2705100"/>
            <a:chOff x="6477000" y="1066800"/>
            <a:chExt cx="5192926" cy="27051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A337D5-CFDC-794A-3CFA-E2D551163599}"/>
                </a:ext>
              </a:extLst>
            </p:cNvPr>
            <p:cNvGrpSpPr/>
            <p:nvPr/>
          </p:nvGrpSpPr>
          <p:grpSpPr>
            <a:xfrm>
              <a:off x="6904892" y="1562100"/>
              <a:ext cx="4765034" cy="2209800"/>
              <a:chOff x="1826053" y="791308"/>
              <a:chExt cx="8539894" cy="179070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2AD5324-BD01-4E37-6BEC-74FB0C423129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790700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A3967F-8FC4-970E-AB9A-2A18223E8421}"/>
                  </a:ext>
                </a:extLst>
              </p:cNvPr>
              <p:cNvSpPr txBox="1"/>
              <p:nvPr/>
            </p:nvSpPr>
            <p:spPr>
              <a:xfrm>
                <a:off x="2309583" y="1134011"/>
                <a:ext cx="7838975" cy="10475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An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gọi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Minh,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nhau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81080A2-DEA5-EAD2-6D81-7341F3B5B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7000" y="1066800"/>
              <a:ext cx="998502" cy="22098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B6AE57-289A-75E1-D84C-FCE0E3E0BA88}"/>
              </a:ext>
            </a:extLst>
          </p:cNvPr>
          <p:cNvGrpSpPr/>
          <p:nvPr/>
        </p:nvGrpSpPr>
        <p:grpSpPr>
          <a:xfrm>
            <a:off x="413437" y="3733800"/>
            <a:ext cx="5266472" cy="2637236"/>
            <a:chOff x="304800" y="3657600"/>
            <a:chExt cx="5266472" cy="26372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54F291-D4B9-1647-908F-B0F99B2F2F49}"/>
                </a:ext>
              </a:extLst>
            </p:cNvPr>
            <p:cNvGrpSpPr/>
            <p:nvPr/>
          </p:nvGrpSpPr>
          <p:grpSpPr>
            <a:xfrm>
              <a:off x="806238" y="4085037"/>
              <a:ext cx="4765034" cy="2209799"/>
              <a:chOff x="1826053" y="791308"/>
              <a:chExt cx="8539894" cy="1790700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F093DF3-CC7B-1669-209C-3AF9674C06EA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790700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E681C7-5DB8-7C6F-2AC6-682E6D5FC57B}"/>
                  </a:ext>
                </a:extLst>
              </p:cNvPr>
              <p:cNvSpPr txBox="1"/>
              <p:nvPr/>
            </p:nvSpPr>
            <p:spPr>
              <a:xfrm>
                <a:off x="2309583" y="1252296"/>
                <a:ext cx="7838975" cy="10475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cuộc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lần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B7C3D45-528B-291C-628A-F9E0968BC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3657600"/>
              <a:ext cx="998741" cy="22098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297A7C-1A7A-C11E-89EB-8A731F73C10A}"/>
              </a:ext>
            </a:extLst>
          </p:cNvPr>
          <p:cNvGrpSpPr/>
          <p:nvPr/>
        </p:nvGrpSpPr>
        <p:grpSpPr>
          <a:xfrm>
            <a:off x="6585637" y="3733800"/>
            <a:ext cx="5192926" cy="2711532"/>
            <a:chOff x="6477000" y="3657600"/>
            <a:chExt cx="5192926" cy="27115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2B7669-2406-832D-D1F8-A3E2A7D4B436}"/>
                </a:ext>
              </a:extLst>
            </p:cNvPr>
            <p:cNvGrpSpPr/>
            <p:nvPr/>
          </p:nvGrpSpPr>
          <p:grpSpPr>
            <a:xfrm>
              <a:off x="6904892" y="4159332"/>
              <a:ext cx="4765034" cy="2209800"/>
              <a:chOff x="1826053" y="791308"/>
              <a:chExt cx="8539894" cy="17907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5607EAA-6E09-AD26-4170-B55EB7DA0BF2}"/>
                  </a:ext>
                </a:extLst>
              </p:cNvPr>
              <p:cNvSpPr/>
              <p:nvPr/>
            </p:nvSpPr>
            <p:spPr>
              <a:xfrm>
                <a:off x="1826053" y="791308"/>
                <a:ext cx="8539894" cy="1790700"/>
              </a:xfrm>
              <a:custGeom>
                <a:avLst/>
                <a:gdLst>
                  <a:gd name="connsiteX0" fmla="*/ 213143 w 8539894"/>
                  <a:gd name="connsiteY0" fmla="*/ 327215 h 1682046"/>
                  <a:gd name="connsiteX1" fmla="*/ 1725419 w 8539894"/>
                  <a:gd name="connsiteY1" fmla="*/ 133784 h 1682046"/>
                  <a:gd name="connsiteX2" fmla="*/ 4398281 w 8539894"/>
                  <a:gd name="connsiteY2" fmla="*/ 10692 h 1682046"/>
                  <a:gd name="connsiteX3" fmla="*/ 6103989 w 8539894"/>
                  <a:gd name="connsiteY3" fmla="*/ 28277 h 1682046"/>
                  <a:gd name="connsiteX4" fmla="*/ 8055881 w 8539894"/>
                  <a:gd name="connsiteY4" fmla="*/ 204123 h 1682046"/>
                  <a:gd name="connsiteX5" fmla="*/ 8530666 w 8539894"/>
                  <a:gd name="connsiteY5" fmla="*/ 766831 h 1682046"/>
                  <a:gd name="connsiteX6" fmla="*/ 8319650 w 8539894"/>
                  <a:gd name="connsiteY6" fmla="*/ 1575723 h 1682046"/>
                  <a:gd name="connsiteX7" fmla="*/ 7721773 w 8539894"/>
                  <a:gd name="connsiteY7" fmla="*/ 1628477 h 1682046"/>
                  <a:gd name="connsiteX8" fmla="*/ 4714804 w 8539894"/>
                  <a:gd name="connsiteY8" fmla="*/ 1487800 h 1682046"/>
                  <a:gd name="connsiteX9" fmla="*/ 2059527 w 8539894"/>
                  <a:gd name="connsiteY9" fmla="*/ 1593308 h 1682046"/>
                  <a:gd name="connsiteX10" fmla="*/ 863773 w 8539894"/>
                  <a:gd name="connsiteY10" fmla="*/ 1681231 h 1682046"/>
                  <a:gd name="connsiteX11" fmla="*/ 177973 w 8539894"/>
                  <a:gd name="connsiteY11" fmla="*/ 1540554 h 1682046"/>
                  <a:gd name="connsiteX12" fmla="*/ 2127 w 8539894"/>
                  <a:gd name="connsiteY12" fmla="*/ 960261 h 1682046"/>
                  <a:gd name="connsiteX13" fmla="*/ 90050 w 8539894"/>
                  <a:gd name="connsiteY13" fmla="*/ 520646 h 1682046"/>
                  <a:gd name="connsiteX14" fmla="*/ 213143 w 8539894"/>
                  <a:gd name="connsiteY14" fmla="*/ 327215 h 168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39894" h="1682046">
                    <a:moveTo>
                      <a:pt x="213143" y="327215"/>
                    </a:moveTo>
                    <a:cubicBezTo>
                      <a:pt x="485704" y="262738"/>
                      <a:pt x="1027896" y="186538"/>
                      <a:pt x="1725419" y="133784"/>
                    </a:cubicBezTo>
                    <a:cubicBezTo>
                      <a:pt x="2422942" y="81030"/>
                      <a:pt x="3668519" y="28276"/>
                      <a:pt x="4398281" y="10692"/>
                    </a:cubicBezTo>
                    <a:cubicBezTo>
                      <a:pt x="5128043" y="-6892"/>
                      <a:pt x="5494389" y="-3961"/>
                      <a:pt x="6103989" y="28277"/>
                    </a:cubicBezTo>
                    <a:cubicBezTo>
                      <a:pt x="6713589" y="60515"/>
                      <a:pt x="7651435" y="81031"/>
                      <a:pt x="8055881" y="204123"/>
                    </a:cubicBezTo>
                    <a:cubicBezTo>
                      <a:pt x="8460327" y="327215"/>
                      <a:pt x="8486705" y="538231"/>
                      <a:pt x="8530666" y="766831"/>
                    </a:cubicBezTo>
                    <a:cubicBezTo>
                      <a:pt x="8574628" y="995431"/>
                      <a:pt x="8454465" y="1432115"/>
                      <a:pt x="8319650" y="1575723"/>
                    </a:cubicBezTo>
                    <a:cubicBezTo>
                      <a:pt x="8184835" y="1719331"/>
                      <a:pt x="8322581" y="1643131"/>
                      <a:pt x="7721773" y="1628477"/>
                    </a:cubicBezTo>
                    <a:cubicBezTo>
                      <a:pt x="7120965" y="1613823"/>
                      <a:pt x="5658512" y="1493661"/>
                      <a:pt x="4714804" y="1487800"/>
                    </a:cubicBezTo>
                    <a:cubicBezTo>
                      <a:pt x="3771096" y="1481939"/>
                      <a:pt x="2701366" y="1561070"/>
                      <a:pt x="2059527" y="1593308"/>
                    </a:cubicBezTo>
                    <a:cubicBezTo>
                      <a:pt x="1417689" y="1625547"/>
                      <a:pt x="1177365" y="1690023"/>
                      <a:pt x="863773" y="1681231"/>
                    </a:cubicBezTo>
                    <a:cubicBezTo>
                      <a:pt x="550181" y="1672439"/>
                      <a:pt x="321581" y="1660716"/>
                      <a:pt x="177973" y="1540554"/>
                    </a:cubicBezTo>
                    <a:cubicBezTo>
                      <a:pt x="34365" y="1420392"/>
                      <a:pt x="16781" y="1130246"/>
                      <a:pt x="2127" y="960261"/>
                    </a:cubicBezTo>
                    <a:cubicBezTo>
                      <a:pt x="-12527" y="790276"/>
                      <a:pt x="51950" y="623223"/>
                      <a:pt x="90050" y="520646"/>
                    </a:cubicBezTo>
                    <a:cubicBezTo>
                      <a:pt x="128150" y="418069"/>
                      <a:pt x="-59418" y="391692"/>
                      <a:pt x="213143" y="32721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BABD4E-3DE3-D21A-F9E2-D004BF248ECB}"/>
                  </a:ext>
                </a:extLst>
              </p:cNvPr>
              <p:cNvSpPr txBox="1"/>
              <p:nvPr/>
            </p:nvSpPr>
            <p:spPr>
              <a:xfrm>
                <a:off x="2726442" y="971357"/>
                <a:ext cx="7341237" cy="13966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Đóng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điện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nhau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giọng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phù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hợp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6D2C443-B560-6848-F1BD-3693D59F2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7000" y="3657600"/>
              <a:ext cx="1000225" cy="221258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6BDC44-2117-E793-A909-BD71553C59D2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0D59AF-1B9B-3E55-3CB4-F3C14E34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6278FC-4021-11F5-CC66-1B838E90A914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541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3804430-60FE-C25B-2002-DA5C900A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-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348732"/>
            <a:ext cx="11734800" cy="65092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D95099-04A6-38A5-0DCE-89657757CEC1}"/>
              </a:ext>
            </a:extLst>
          </p:cNvPr>
          <p:cNvSpPr/>
          <p:nvPr/>
        </p:nvSpPr>
        <p:spPr>
          <a:xfrm>
            <a:off x="685800" y="2362200"/>
            <a:ext cx="10429775" cy="4147068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80A4F-A254-9A9F-EA16-0CE5DE88D687}"/>
              </a:ext>
            </a:extLst>
          </p:cNvPr>
          <p:cNvGrpSpPr/>
          <p:nvPr/>
        </p:nvGrpSpPr>
        <p:grpSpPr>
          <a:xfrm>
            <a:off x="1903627" y="791308"/>
            <a:ext cx="8384747" cy="1570892"/>
            <a:chOff x="1826053" y="791308"/>
            <a:chExt cx="8384747" cy="157089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5A81862-568B-7F05-F262-B87677790AE5}"/>
                </a:ext>
              </a:extLst>
            </p:cNvPr>
            <p:cNvSpPr/>
            <p:nvPr/>
          </p:nvSpPr>
          <p:spPr>
            <a:xfrm>
              <a:off x="1826053" y="791308"/>
              <a:ext cx="8384747" cy="1570892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E94035-7AEF-4569-AE47-883007E9559B}"/>
                </a:ext>
              </a:extLst>
            </p:cNvPr>
            <p:cNvSpPr txBox="1"/>
            <p:nvPr/>
          </p:nvSpPr>
          <p:spPr>
            <a:xfrm>
              <a:off x="2214613" y="990600"/>
              <a:ext cx="753898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15ABC86-0DF9-9E01-0D38-C7CEE11FC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975" y="152400"/>
            <a:ext cx="1000225" cy="2209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4F2E75-87B8-FE4C-83F5-7190F95C1DD9}"/>
              </a:ext>
            </a:extLst>
          </p:cNvPr>
          <p:cNvSpPr txBox="1"/>
          <p:nvPr/>
        </p:nvSpPr>
        <p:spPr>
          <a:xfrm>
            <a:off x="2174321" y="2714019"/>
            <a:ext cx="819631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được An thông báo đi học về An sẽ gọi điện thoại cho mình.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A8C9A-B97E-A747-96C4-606CDB739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931" y="2829853"/>
            <a:ext cx="743776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995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3804430-60FE-C25B-2002-DA5C900A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-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348732"/>
            <a:ext cx="11430000" cy="61605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58BD94-3C2E-779A-AEBE-5953F575390C}"/>
              </a:ext>
            </a:extLst>
          </p:cNvPr>
          <p:cNvSpPr/>
          <p:nvPr/>
        </p:nvSpPr>
        <p:spPr>
          <a:xfrm>
            <a:off x="957313" y="2590800"/>
            <a:ext cx="10277375" cy="3475892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80A4F-A254-9A9F-EA16-0CE5DE88D687}"/>
              </a:ext>
            </a:extLst>
          </p:cNvPr>
          <p:cNvGrpSpPr/>
          <p:nvPr/>
        </p:nvGrpSpPr>
        <p:grpSpPr>
          <a:xfrm>
            <a:off x="1826053" y="791308"/>
            <a:ext cx="9503586" cy="1790700"/>
            <a:chOff x="1826053" y="791308"/>
            <a:chExt cx="9503586" cy="17907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5A81862-568B-7F05-F262-B87677790AE5}"/>
                </a:ext>
              </a:extLst>
            </p:cNvPr>
            <p:cNvSpPr/>
            <p:nvPr/>
          </p:nvSpPr>
          <p:spPr>
            <a:xfrm>
              <a:off x="1826053" y="791308"/>
              <a:ext cx="9503586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E94035-7AEF-4569-AE47-883007E9559B}"/>
                </a:ext>
              </a:extLst>
            </p:cNvPr>
            <p:cNvSpPr txBox="1"/>
            <p:nvPr/>
          </p:nvSpPr>
          <p:spPr>
            <a:xfrm>
              <a:off x="2214612" y="990600"/>
              <a:ext cx="892545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37267FF-B915-B8B6-3D38-DF80EA5F2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698" y="152400"/>
            <a:ext cx="998502" cy="2209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B5EF1F-D864-7F23-E913-3CF8EFA4EE96}"/>
              </a:ext>
            </a:extLst>
          </p:cNvPr>
          <p:cNvGrpSpPr/>
          <p:nvPr/>
        </p:nvGrpSpPr>
        <p:grpSpPr>
          <a:xfrm>
            <a:off x="1994754" y="3396485"/>
            <a:ext cx="8253217" cy="1046440"/>
            <a:chOff x="5828228" y="3477995"/>
            <a:chExt cx="5124969" cy="10464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B8B3E3-570D-2860-5848-BB3A7E971429}"/>
                </a:ext>
              </a:extLst>
            </p:cNvPr>
            <p:cNvSpPr txBox="1"/>
            <p:nvPr/>
          </p:nvSpPr>
          <p:spPr>
            <a:xfrm>
              <a:off x="6557907" y="3477995"/>
              <a:ext cx="4395290" cy="1046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Hai bạn cười nói rất to lại còn gào lên trong máy vì quá vui thích.</a:t>
              </a:r>
              <a:endPara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E50DE1-5C1A-4D9D-E02B-81E3E4BEA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8228" y="3605296"/>
              <a:ext cx="558456" cy="858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492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CF5E52E-31D3-48B9-CAE4-9AF3616DB5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-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348732"/>
            <a:ext cx="11430000" cy="61605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8B80A4F-A254-9A9F-EA16-0CE5DE88D687}"/>
              </a:ext>
            </a:extLst>
          </p:cNvPr>
          <p:cNvGrpSpPr/>
          <p:nvPr/>
        </p:nvGrpSpPr>
        <p:grpSpPr>
          <a:xfrm>
            <a:off x="1826053" y="791308"/>
            <a:ext cx="9157898" cy="1790700"/>
            <a:chOff x="1826053" y="791308"/>
            <a:chExt cx="9157898" cy="17907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5A81862-568B-7F05-F262-B87677790AE5}"/>
                </a:ext>
              </a:extLst>
            </p:cNvPr>
            <p:cNvSpPr/>
            <p:nvPr/>
          </p:nvSpPr>
          <p:spPr>
            <a:xfrm>
              <a:off x="1826053" y="791308"/>
              <a:ext cx="9157898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E94035-7AEF-4569-AE47-883007E9559B}"/>
                </a:ext>
              </a:extLst>
            </p:cNvPr>
            <p:cNvSpPr txBox="1"/>
            <p:nvPr/>
          </p:nvSpPr>
          <p:spPr>
            <a:xfrm>
              <a:off x="2214612" y="990600"/>
              <a:ext cx="8557466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2229BF-D9D1-8FC9-B6A9-F69021914FBD}"/>
              </a:ext>
            </a:extLst>
          </p:cNvPr>
          <p:cNvSpPr/>
          <p:nvPr/>
        </p:nvSpPr>
        <p:spPr>
          <a:xfrm>
            <a:off x="914400" y="2781301"/>
            <a:ext cx="10314430" cy="3285391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D0F07-9D0B-44CA-7EF9-6E550C20C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07EDA7-11A9-4EEC-B9C8-0AF4C3E61534}"/>
              </a:ext>
            </a:extLst>
          </p:cNvPr>
          <p:cNvGrpSpPr/>
          <p:nvPr/>
        </p:nvGrpSpPr>
        <p:grpSpPr>
          <a:xfrm>
            <a:off x="1994754" y="3396485"/>
            <a:ext cx="9134163" cy="1569660"/>
            <a:chOff x="5828228" y="3477995"/>
            <a:chExt cx="5672007" cy="15696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B1051B-08B9-4C37-8635-ECFC64DD1CC2}"/>
                </a:ext>
              </a:extLst>
            </p:cNvPr>
            <p:cNvSpPr txBox="1"/>
            <p:nvPr/>
          </p:nvSpPr>
          <p:spPr>
            <a:xfrm>
              <a:off x="6557907" y="3477995"/>
              <a:ext cx="4942328" cy="15696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 hai </a:t>
              </a: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ều nói chuyện rất nhỏ. Hai bạn cũng không cười to nữa, chỉ cười rúc rích rất khẽ.</a:t>
              </a:r>
              <a:endPara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E58BCC-6DFB-484D-9CD6-11E844DD9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8228" y="3605296"/>
              <a:ext cx="558456" cy="858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091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3804430-60FE-C25B-2002-DA5C900A39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0" contrast="-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100" y="348732"/>
            <a:ext cx="10591800" cy="616053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69EFEC-33BE-F004-BC13-7E3BD9EF029B}"/>
              </a:ext>
            </a:extLst>
          </p:cNvPr>
          <p:cNvSpPr/>
          <p:nvPr/>
        </p:nvSpPr>
        <p:spPr>
          <a:xfrm>
            <a:off x="1714071" y="2969985"/>
            <a:ext cx="8763859" cy="3278415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80A4F-A254-9A9F-EA16-0CE5DE88D687}"/>
              </a:ext>
            </a:extLst>
          </p:cNvPr>
          <p:cNvGrpSpPr/>
          <p:nvPr/>
        </p:nvGrpSpPr>
        <p:grpSpPr>
          <a:xfrm>
            <a:off x="1301977" y="838200"/>
            <a:ext cx="10005360" cy="2006970"/>
            <a:chOff x="1309007" y="838200"/>
            <a:chExt cx="9520188" cy="200697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5A81862-568B-7F05-F262-B87677790AE5}"/>
                </a:ext>
              </a:extLst>
            </p:cNvPr>
            <p:cNvSpPr/>
            <p:nvPr/>
          </p:nvSpPr>
          <p:spPr>
            <a:xfrm>
              <a:off x="1446943" y="838200"/>
              <a:ext cx="9298115" cy="200697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E94035-7AEF-4569-AE47-883007E9559B}"/>
                </a:ext>
              </a:extLst>
            </p:cNvPr>
            <p:cNvSpPr txBox="1"/>
            <p:nvPr/>
          </p:nvSpPr>
          <p:spPr>
            <a:xfrm>
              <a:off x="1309007" y="1192678"/>
              <a:ext cx="952018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BC69F7A-2834-9103-F672-8C94A65A4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87" y="312537"/>
            <a:ext cx="1000225" cy="22125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3CAD594-1121-471F-9889-90FF044ECCBA}"/>
              </a:ext>
            </a:extLst>
          </p:cNvPr>
          <p:cNvGrpSpPr/>
          <p:nvPr/>
        </p:nvGrpSpPr>
        <p:grpSpPr>
          <a:xfrm>
            <a:off x="1994754" y="3396485"/>
            <a:ext cx="8197462" cy="2616101"/>
            <a:chOff x="5828228" y="3477995"/>
            <a:chExt cx="5090347" cy="26161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6F564A-0753-420D-8BA8-D0711AB4CE92}"/>
                </a:ext>
              </a:extLst>
            </p:cNvPr>
            <p:cNvSpPr txBox="1"/>
            <p:nvPr/>
          </p:nvSpPr>
          <p:spPr>
            <a:xfrm>
              <a:off x="6473027" y="3477995"/>
              <a:ext cx="4445548" cy="2616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+ B1: Cá nhân đọc thầm lại lời nói của hai bạn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+ B2: Từng cặp đóng vai hai bạn để nói chuyện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+ B3: Các thành viên góp ý cho nhau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AEF53D-A288-4508-8BA0-81E14839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8228" y="3605296"/>
              <a:ext cx="558456" cy="858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733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CAEE5C56-B28B-3D91-5055-5E84C798831C}"/>
              </a:ext>
            </a:extLst>
          </p:cNvPr>
          <p:cNvSpPr/>
          <p:nvPr/>
        </p:nvSpPr>
        <p:spPr>
          <a:xfrm>
            <a:off x="3120531" y="980557"/>
            <a:ext cx="6276776" cy="1808018"/>
          </a:xfrm>
          <a:prstGeom prst="horizontalScroll">
            <a:avLst/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Diễn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viên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đa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tài</a:t>
            </a:r>
            <a:endParaRPr kumimoji="0" lang="en-US" sz="7200" b="0" i="0" u="none" strike="noStrike" kern="1200" cap="none" spc="0" normalizeH="0" baseline="0" noProof="0" dirty="0">
              <a:ln w="19050"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LNTH-Hoa Nho LNTH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3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D1B3576-4EEA-3FB8-C4E2-758D61DCD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450" y="407099"/>
            <a:ext cx="10325100" cy="7212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08B83-A53F-A78B-2B60-97E370555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759" y="3741751"/>
            <a:ext cx="1771216" cy="28157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17CA48B-2F54-9F8F-0272-ED01714D3A9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6025" y="3505200"/>
            <a:ext cx="1771216" cy="2618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8A943-78F3-C870-BD5C-9C59FB038243}"/>
              </a:ext>
            </a:extLst>
          </p:cNvPr>
          <p:cNvSpPr txBox="1"/>
          <p:nvPr/>
        </p:nvSpPr>
        <p:spPr>
          <a:xfrm>
            <a:off x="1568017" y="1348603"/>
            <a:ext cx="90559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96116" y="512125"/>
            <a:ext cx="9227868" cy="6691694"/>
            <a:chOff x="-57495" y="578651"/>
            <a:chExt cx="7596045" cy="3491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495" y="578651"/>
              <a:ext cx="7596045" cy="349149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34642" y="1836951"/>
              <a:ext cx="5746947" cy="9153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Trong giao tiếp cần chú ý cách nói năng cho phù hợp, không làm ảnh hưởng đến những người xung quanh.</a:t>
              </a:r>
              <a:endParaRPr lang="vi-VN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6849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giao tiếp qua điện thoại (Bài 4 - Khoá 3)">
            <a:hlinkClick r:id="" action="ppaction://media"/>
            <a:extLst>
              <a:ext uri="{FF2B5EF4-FFF2-40B4-BE49-F238E27FC236}">
                <a16:creationId xmlns:a16="http://schemas.microsoft.com/office/drawing/2014/main" id="{7D929EAF-46E5-1587-5D4F-1B6327D88E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557561" y="480425"/>
            <a:ext cx="11385395" cy="6072775"/>
          </a:xfrm>
          <a:custGeom>
            <a:avLst/>
            <a:gdLst>
              <a:gd name="connsiteX0" fmla="*/ 0 w 11385395"/>
              <a:gd name="connsiteY0" fmla="*/ 1012149 h 6072775"/>
              <a:gd name="connsiteX1" fmla="*/ 1012149 w 11385395"/>
              <a:gd name="connsiteY1" fmla="*/ 0 h 6072775"/>
              <a:gd name="connsiteX2" fmla="*/ 1680799 w 11385395"/>
              <a:gd name="connsiteY2" fmla="*/ 0 h 6072775"/>
              <a:gd name="connsiteX3" fmla="*/ 2162227 w 11385395"/>
              <a:gd name="connsiteY3" fmla="*/ 0 h 6072775"/>
              <a:gd name="connsiteX4" fmla="*/ 3018098 w 11385395"/>
              <a:gd name="connsiteY4" fmla="*/ 0 h 6072775"/>
              <a:gd name="connsiteX5" fmla="*/ 3405915 w 11385395"/>
              <a:gd name="connsiteY5" fmla="*/ 0 h 6072775"/>
              <a:gd name="connsiteX6" fmla="*/ 3980954 w 11385395"/>
              <a:gd name="connsiteY6" fmla="*/ 0 h 6072775"/>
              <a:gd name="connsiteX7" fmla="*/ 4555993 w 11385395"/>
              <a:gd name="connsiteY7" fmla="*/ 0 h 6072775"/>
              <a:gd name="connsiteX8" fmla="*/ 5411865 w 11385395"/>
              <a:gd name="connsiteY8" fmla="*/ 0 h 6072775"/>
              <a:gd name="connsiteX9" fmla="*/ 6080514 w 11385395"/>
              <a:gd name="connsiteY9" fmla="*/ 0 h 6072775"/>
              <a:gd name="connsiteX10" fmla="*/ 6936386 w 11385395"/>
              <a:gd name="connsiteY10" fmla="*/ 0 h 6072775"/>
              <a:gd name="connsiteX11" fmla="*/ 7792258 w 11385395"/>
              <a:gd name="connsiteY11" fmla="*/ 0 h 6072775"/>
              <a:gd name="connsiteX12" fmla="*/ 8554519 w 11385395"/>
              <a:gd name="connsiteY12" fmla="*/ 0 h 6072775"/>
              <a:gd name="connsiteX13" fmla="*/ 9316779 w 11385395"/>
              <a:gd name="connsiteY13" fmla="*/ 0 h 6072775"/>
              <a:gd name="connsiteX14" fmla="*/ 9704596 w 11385395"/>
              <a:gd name="connsiteY14" fmla="*/ 0 h 6072775"/>
              <a:gd name="connsiteX15" fmla="*/ 10373246 w 11385395"/>
              <a:gd name="connsiteY15" fmla="*/ 0 h 6072775"/>
              <a:gd name="connsiteX16" fmla="*/ 11385395 w 11385395"/>
              <a:gd name="connsiteY16" fmla="*/ 1012149 h 6072775"/>
              <a:gd name="connsiteX17" fmla="*/ 11385395 w 11385395"/>
              <a:gd name="connsiteY17" fmla="*/ 1605926 h 6072775"/>
              <a:gd name="connsiteX18" fmla="*/ 11385395 w 11385395"/>
              <a:gd name="connsiteY18" fmla="*/ 2361641 h 6072775"/>
              <a:gd name="connsiteX19" fmla="*/ 11385395 w 11385395"/>
              <a:gd name="connsiteY19" fmla="*/ 3117357 h 6072775"/>
              <a:gd name="connsiteX20" fmla="*/ 11385395 w 11385395"/>
              <a:gd name="connsiteY20" fmla="*/ 3792103 h 6072775"/>
              <a:gd name="connsiteX21" fmla="*/ 11385395 w 11385395"/>
              <a:gd name="connsiteY21" fmla="*/ 4466849 h 6072775"/>
              <a:gd name="connsiteX22" fmla="*/ 11385395 w 11385395"/>
              <a:gd name="connsiteY22" fmla="*/ 5060626 h 6072775"/>
              <a:gd name="connsiteX23" fmla="*/ 10373246 w 11385395"/>
              <a:gd name="connsiteY23" fmla="*/ 6072775 h 6072775"/>
              <a:gd name="connsiteX24" fmla="*/ 9798207 w 11385395"/>
              <a:gd name="connsiteY24" fmla="*/ 6072775 h 6072775"/>
              <a:gd name="connsiteX25" fmla="*/ 9410390 w 11385395"/>
              <a:gd name="connsiteY25" fmla="*/ 6072775 h 6072775"/>
              <a:gd name="connsiteX26" fmla="*/ 8554519 w 11385395"/>
              <a:gd name="connsiteY26" fmla="*/ 6072775 h 6072775"/>
              <a:gd name="connsiteX27" fmla="*/ 7979480 w 11385395"/>
              <a:gd name="connsiteY27" fmla="*/ 6072775 h 6072775"/>
              <a:gd name="connsiteX28" fmla="*/ 7404441 w 11385395"/>
              <a:gd name="connsiteY28" fmla="*/ 6072775 h 6072775"/>
              <a:gd name="connsiteX29" fmla="*/ 6735791 w 11385395"/>
              <a:gd name="connsiteY29" fmla="*/ 6072775 h 6072775"/>
              <a:gd name="connsiteX30" fmla="*/ 6347974 w 11385395"/>
              <a:gd name="connsiteY30" fmla="*/ 6072775 h 6072775"/>
              <a:gd name="connsiteX31" fmla="*/ 5585714 w 11385395"/>
              <a:gd name="connsiteY31" fmla="*/ 6072775 h 6072775"/>
              <a:gd name="connsiteX32" fmla="*/ 4729842 w 11385395"/>
              <a:gd name="connsiteY32" fmla="*/ 6072775 h 6072775"/>
              <a:gd name="connsiteX33" fmla="*/ 4061192 w 11385395"/>
              <a:gd name="connsiteY33" fmla="*/ 6072775 h 6072775"/>
              <a:gd name="connsiteX34" fmla="*/ 3298931 w 11385395"/>
              <a:gd name="connsiteY34" fmla="*/ 6072775 h 6072775"/>
              <a:gd name="connsiteX35" fmla="*/ 2630281 w 11385395"/>
              <a:gd name="connsiteY35" fmla="*/ 6072775 h 6072775"/>
              <a:gd name="connsiteX36" fmla="*/ 1774410 w 11385395"/>
              <a:gd name="connsiteY36" fmla="*/ 6072775 h 6072775"/>
              <a:gd name="connsiteX37" fmla="*/ 1012149 w 11385395"/>
              <a:gd name="connsiteY37" fmla="*/ 6072775 h 6072775"/>
              <a:gd name="connsiteX38" fmla="*/ 0 w 11385395"/>
              <a:gd name="connsiteY38" fmla="*/ 5060626 h 6072775"/>
              <a:gd name="connsiteX39" fmla="*/ 0 w 11385395"/>
              <a:gd name="connsiteY39" fmla="*/ 4507334 h 6072775"/>
              <a:gd name="connsiteX40" fmla="*/ 0 w 11385395"/>
              <a:gd name="connsiteY40" fmla="*/ 3751618 h 6072775"/>
              <a:gd name="connsiteX41" fmla="*/ 0 w 11385395"/>
              <a:gd name="connsiteY41" fmla="*/ 3198327 h 6072775"/>
              <a:gd name="connsiteX42" fmla="*/ 0 w 11385395"/>
              <a:gd name="connsiteY42" fmla="*/ 2645035 h 6072775"/>
              <a:gd name="connsiteX43" fmla="*/ 0 w 11385395"/>
              <a:gd name="connsiteY43" fmla="*/ 1970289 h 6072775"/>
              <a:gd name="connsiteX44" fmla="*/ 0 w 1138539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8539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150604" y="5308"/>
                  <a:pt x="1424138" y="-3280"/>
                  <a:pt x="1680799" y="0"/>
                </a:cubicBezTo>
                <a:cubicBezTo>
                  <a:pt x="1937460" y="3280"/>
                  <a:pt x="1982988" y="4252"/>
                  <a:pt x="2162227" y="0"/>
                </a:cubicBezTo>
                <a:cubicBezTo>
                  <a:pt x="2341466" y="-4252"/>
                  <a:pt x="2645844" y="-17062"/>
                  <a:pt x="3018098" y="0"/>
                </a:cubicBezTo>
                <a:cubicBezTo>
                  <a:pt x="3390352" y="17062"/>
                  <a:pt x="3306534" y="6210"/>
                  <a:pt x="3405915" y="0"/>
                </a:cubicBezTo>
                <a:cubicBezTo>
                  <a:pt x="3505296" y="-6210"/>
                  <a:pt x="3851757" y="-12902"/>
                  <a:pt x="3980954" y="0"/>
                </a:cubicBezTo>
                <a:cubicBezTo>
                  <a:pt x="4110151" y="12902"/>
                  <a:pt x="4294261" y="14957"/>
                  <a:pt x="4555993" y="0"/>
                </a:cubicBezTo>
                <a:cubicBezTo>
                  <a:pt x="4817725" y="-14957"/>
                  <a:pt x="5120296" y="25068"/>
                  <a:pt x="5411865" y="0"/>
                </a:cubicBezTo>
                <a:cubicBezTo>
                  <a:pt x="5703434" y="-25068"/>
                  <a:pt x="5754300" y="-29018"/>
                  <a:pt x="6080514" y="0"/>
                </a:cubicBezTo>
                <a:cubicBezTo>
                  <a:pt x="6406728" y="29018"/>
                  <a:pt x="6562134" y="-38796"/>
                  <a:pt x="6936386" y="0"/>
                </a:cubicBezTo>
                <a:cubicBezTo>
                  <a:pt x="7310638" y="38796"/>
                  <a:pt x="7398151" y="5213"/>
                  <a:pt x="7792258" y="0"/>
                </a:cubicBezTo>
                <a:cubicBezTo>
                  <a:pt x="8186365" y="-5213"/>
                  <a:pt x="8183765" y="-37261"/>
                  <a:pt x="8554519" y="0"/>
                </a:cubicBezTo>
                <a:cubicBezTo>
                  <a:pt x="8925273" y="37261"/>
                  <a:pt x="9132768" y="2432"/>
                  <a:pt x="9316779" y="0"/>
                </a:cubicBezTo>
                <a:cubicBezTo>
                  <a:pt x="9500790" y="-2432"/>
                  <a:pt x="9596585" y="13908"/>
                  <a:pt x="9704596" y="0"/>
                </a:cubicBezTo>
                <a:cubicBezTo>
                  <a:pt x="9812607" y="-13908"/>
                  <a:pt x="10135504" y="3131"/>
                  <a:pt x="10373246" y="0"/>
                </a:cubicBezTo>
                <a:cubicBezTo>
                  <a:pt x="10845026" y="88537"/>
                  <a:pt x="11459723" y="405355"/>
                  <a:pt x="11385395" y="1012149"/>
                </a:cubicBezTo>
                <a:cubicBezTo>
                  <a:pt x="11386917" y="1299247"/>
                  <a:pt x="11405517" y="1412428"/>
                  <a:pt x="11385395" y="1605926"/>
                </a:cubicBezTo>
                <a:cubicBezTo>
                  <a:pt x="11365273" y="1799424"/>
                  <a:pt x="11385292" y="2142919"/>
                  <a:pt x="11385395" y="2361641"/>
                </a:cubicBezTo>
                <a:cubicBezTo>
                  <a:pt x="11385498" y="2580364"/>
                  <a:pt x="11400203" y="2770178"/>
                  <a:pt x="11385395" y="3117357"/>
                </a:cubicBezTo>
                <a:cubicBezTo>
                  <a:pt x="11370587" y="3464536"/>
                  <a:pt x="11412095" y="3646219"/>
                  <a:pt x="11385395" y="3792103"/>
                </a:cubicBezTo>
                <a:cubicBezTo>
                  <a:pt x="11358695" y="3937987"/>
                  <a:pt x="11403646" y="4271195"/>
                  <a:pt x="11385395" y="4466849"/>
                </a:cubicBezTo>
                <a:cubicBezTo>
                  <a:pt x="11367144" y="4662503"/>
                  <a:pt x="11383415" y="4782586"/>
                  <a:pt x="11385395" y="5060626"/>
                </a:cubicBezTo>
                <a:cubicBezTo>
                  <a:pt x="11351357" y="5716255"/>
                  <a:pt x="10923581" y="6043822"/>
                  <a:pt x="10373246" y="6072775"/>
                </a:cubicBezTo>
                <a:cubicBezTo>
                  <a:pt x="10133045" y="6087439"/>
                  <a:pt x="9913456" y="6084201"/>
                  <a:pt x="9798207" y="6072775"/>
                </a:cubicBezTo>
                <a:cubicBezTo>
                  <a:pt x="9682958" y="6061349"/>
                  <a:pt x="9556681" y="6079203"/>
                  <a:pt x="9410390" y="6072775"/>
                </a:cubicBezTo>
                <a:cubicBezTo>
                  <a:pt x="9264099" y="6066347"/>
                  <a:pt x="8782897" y="6083005"/>
                  <a:pt x="8554519" y="6072775"/>
                </a:cubicBezTo>
                <a:cubicBezTo>
                  <a:pt x="8326141" y="6062545"/>
                  <a:pt x="8098470" y="6091534"/>
                  <a:pt x="7979480" y="6072775"/>
                </a:cubicBezTo>
                <a:cubicBezTo>
                  <a:pt x="7860490" y="6054016"/>
                  <a:pt x="7575806" y="6045657"/>
                  <a:pt x="7404441" y="6072775"/>
                </a:cubicBezTo>
                <a:cubicBezTo>
                  <a:pt x="7233076" y="6099893"/>
                  <a:pt x="6986889" y="6060203"/>
                  <a:pt x="6735791" y="6072775"/>
                </a:cubicBezTo>
                <a:cubicBezTo>
                  <a:pt x="6484693" y="6085348"/>
                  <a:pt x="6497926" y="6063865"/>
                  <a:pt x="6347974" y="6072775"/>
                </a:cubicBezTo>
                <a:cubicBezTo>
                  <a:pt x="6198022" y="6081685"/>
                  <a:pt x="5836354" y="6109873"/>
                  <a:pt x="5585714" y="6072775"/>
                </a:cubicBezTo>
                <a:cubicBezTo>
                  <a:pt x="5335074" y="6035677"/>
                  <a:pt x="5150391" y="6081891"/>
                  <a:pt x="4729842" y="6072775"/>
                </a:cubicBezTo>
                <a:cubicBezTo>
                  <a:pt x="4309293" y="6063659"/>
                  <a:pt x="4239114" y="6075471"/>
                  <a:pt x="4061192" y="6072775"/>
                </a:cubicBezTo>
                <a:cubicBezTo>
                  <a:pt x="3883270" y="6070080"/>
                  <a:pt x="3551218" y="6041910"/>
                  <a:pt x="3298931" y="6072775"/>
                </a:cubicBezTo>
                <a:cubicBezTo>
                  <a:pt x="3046644" y="6103640"/>
                  <a:pt x="2856574" y="6088791"/>
                  <a:pt x="2630281" y="6072775"/>
                </a:cubicBezTo>
                <a:cubicBezTo>
                  <a:pt x="2403988" y="6056760"/>
                  <a:pt x="2034214" y="6057255"/>
                  <a:pt x="1774410" y="6072775"/>
                </a:cubicBezTo>
                <a:cubicBezTo>
                  <a:pt x="1514606" y="6088295"/>
                  <a:pt x="1360763" y="6061430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8539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158246" y="23757"/>
                  <a:pt x="1473922" y="30873"/>
                  <a:pt x="1680799" y="0"/>
                </a:cubicBezTo>
                <a:cubicBezTo>
                  <a:pt x="1887676" y="-30873"/>
                  <a:pt x="1997656" y="-15738"/>
                  <a:pt x="2162227" y="0"/>
                </a:cubicBezTo>
                <a:cubicBezTo>
                  <a:pt x="2326798" y="15738"/>
                  <a:pt x="2402097" y="-17919"/>
                  <a:pt x="2550044" y="0"/>
                </a:cubicBezTo>
                <a:cubicBezTo>
                  <a:pt x="2697991" y="17919"/>
                  <a:pt x="2950401" y="22117"/>
                  <a:pt x="3312304" y="0"/>
                </a:cubicBezTo>
                <a:cubicBezTo>
                  <a:pt x="3674207" y="-22117"/>
                  <a:pt x="3828306" y="-31088"/>
                  <a:pt x="4074565" y="0"/>
                </a:cubicBezTo>
                <a:cubicBezTo>
                  <a:pt x="4320824" y="31088"/>
                  <a:pt x="4496421" y="-16915"/>
                  <a:pt x="4743215" y="0"/>
                </a:cubicBezTo>
                <a:cubicBezTo>
                  <a:pt x="4990009" y="16915"/>
                  <a:pt x="5084033" y="-6229"/>
                  <a:pt x="5318254" y="0"/>
                </a:cubicBezTo>
                <a:cubicBezTo>
                  <a:pt x="5552475" y="6229"/>
                  <a:pt x="5708860" y="-27801"/>
                  <a:pt x="5893292" y="0"/>
                </a:cubicBezTo>
                <a:cubicBezTo>
                  <a:pt x="6077724" y="27801"/>
                  <a:pt x="6130580" y="17306"/>
                  <a:pt x="6281109" y="0"/>
                </a:cubicBezTo>
                <a:cubicBezTo>
                  <a:pt x="6431638" y="-17306"/>
                  <a:pt x="6685414" y="19568"/>
                  <a:pt x="7043370" y="0"/>
                </a:cubicBezTo>
                <a:cubicBezTo>
                  <a:pt x="7401326" y="-19568"/>
                  <a:pt x="7391714" y="-10115"/>
                  <a:pt x="7618409" y="0"/>
                </a:cubicBezTo>
                <a:cubicBezTo>
                  <a:pt x="7845104" y="10115"/>
                  <a:pt x="8287495" y="-33274"/>
                  <a:pt x="8474281" y="0"/>
                </a:cubicBezTo>
                <a:cubicBezTo>
                  <a:pt x="8661067" y="33274"/>
                  <a:pt x="8758917" y="-11625"/>
                  <a:pt x="8862097" y="0"/>
                </a:cubicBezTo>
                <a:cubicBezTo>
                  <a:pt x="8965277" y="11625"/>
                  <a:pt x="9331127" y="15278"/>
                  <a:pt x="9717969" y="0"/>
                </a:cubicBezTo>
                <a:cubicBezTo>
                  <a:pt x="10104811" y="-15278"/>
                  <a:pt x="10050867" y="-30787"/>
                  <a:pt x="10373246" y="0"/>
                </a:cubicBezTo>
                <a:cubicBezTo>
                  <a:pt x="10920528" y="-23184"/>
                  <a:pt x="11371045" y="530400"/>
                  <a:pt x="11385395" y="1012149"/>
                </a:cubicBezTo>
                <a:cubicBezTo>
                  <a:pt x="11368566" y="1302421"/>
                  <a:pt x="11361845" y="1460604"/>
                  <a:pt x="11385395" y="1727380"/>
                </a:cubicBezTo>
                <a:cubicBezTo>
                  <a:pt x="11408945" y="1994156"/>
                  <a:pt x="11375580" y="2052418"/>
                  <a:pt x="11385395" y="2361641"/>
                </a:cubicBezTo>
                <a:cubicBezTo>
                  <a:pt x="11395210" y="2670864"/>
                  <a:pt x="11361955" y="2643978"/>
                  <a:pt x="11385395" y="2914933"/>
                </a:cubicBezTo>
                <a:cubicBezTo>
                  <a:pt x="11408835" y="3185888"/>
                  <a:pt x="11370028" y="3389948"/>
                  <a:pt x="11385395" y="3589679"/>
                </a:cubicBezTo>
                <a:cubicBezTo>
                  <a:pt x="11400762" y="3789410"/>
                  <a:pt x="11387603" y="4002415"/>
                  <a:pt x="11385395" y="4142971"/>
                </a:cubicBezTo>
                <a:cubicBezTo>
                  <a:pt x="11383187" y="4283527"/>
                  <a:pt x="11408235" y="4732693"/>
                  <a:pt x="11385395" y="5060626"/>
                </a:cubicBezTo>
                <a:cubicBezTo>
                  <a:pt x="11485967" y="5702023"/>
                  <a:pt x="10966607" y="6122224"/>
                  <a:pt x="10373246" y="6072775"/>
                </a:cubicBezTo>
                <a:cubicBezTo>
                  <a:pt x="9960976" y="6063613"/>
                  <a:pt x="9725595" y="6034349"/>
                  <a:pt x="9517374" y="6072775"/>
                </a:cubicBezTo>
                <a:cubicBezTo>
                  <a:pt x="9309153" y="6111201"/>
                  <a:pt x="9227739" y="6082197"/>
                  <a:pt x="9129557" y="6072775"/>
                </a:cubicBezTo>
                <a:cubicBezTo>
                  <a:pt x="9031375" y="6063353"/>
                  <a:pt x="8831294" y="6091725"/>
                  <a:pt x="8648130" y="6072775"/>
                </a:cubicBezTo>
                <a:cubicBezTo>
                  <a:pt x="8464966" y="6053825"/>
                  <a:pt x="8199476" y="6107050"/>
                  <a:pt x="7792258" y="6072775"/>
                </a:cubicBezTo>
                <a:cubicBezTo>
                  <a:pt x="7385040" y="6038500"/>
                  <a:pt x="7377084" y="6074367"/>
                  <a:pt x="7029997" y="6072775"/>
                </a:cubicBezTo>
                <a:cubicBezTo>
                  <a:pt x="6682910" y="6071183"/>
                  <a:pt x="6401549" y="6052115"/>
                  <a:pt x="6174125" y="6072775"/>
                </a:cubicBezTo>
                <a:cubicBezTo>
                  <a:pt x="5946701" y="6093435"/>
                  <a:pt x="5881064" y="6059959"/>
                  <a:pt x="5692698" y="6072775"/>
                </a:cubicBezTo>
                <a:cubicBezTo>
                  <a:pt x="5504332" y="6085591"/>
                  <a:pt x="5280626" y="6034808"/>
                  <a:pt x="4930437" y="6072775"/>
                </a:cubicBezTo>
                <a:cubicBezTo>
                  <a:pt x="4580248" y="6110742"/>
                  <a:pt x="4456445" y="6091658"/>
                  <a:pt x="4261787" y="6072775"/>
                </a:cubicBezTo>
                <a:cubicBezTo>
                  <a:pt x="4067129" y="6053893"/>
                  <a:pt x="3945483" y="6099577"/>
                  <a:pt x="3686748" y="6072775"/>
                </a:cubicBezTo>
                <a:cubicBezTo>
                  <a:pt x="3428013" y="6045973"/>
                  <a:pt x="3348355" y="6093108"/>
                  <a:pt x="3111709" y="6072775"/>
                </a:cubicBezTo>
                <a:cubicBezTo>
                  <a:pt x="2875063" y="6052442"/>
                  <a:pt x="2798614" y="6080429"/>
                  <a:pt x="2630281" y="6072775"/>
                </a:cubicBezTo>
                <a:cubicBezTo>
                  <a:pt x="2461948" y="6065121"/>
                  <a:pt x="2184760" y="6041011"/>
                  <a:pt x="1868021" y="6072775"/>
                </a:cubicBezTo>
                <a:cubicBezTo>
                  <a:pt x="1551282" y="6104539"/>
                  <a:pt x="1214815" y="6095004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B80F6FCC-234D-83B1-2D19-44695E53B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7E6361-3B99-8500-369A-672DAF77805B}"/>
              </a:ext>
            </a:extLst>
          </p:cNvPr>
          <p:cNvGrpSpPr/>
          <p:nvPr/>
        </p:nvGrpSpPr>
        <p:grpSpPr>
          <a:xfrm>
            <a:off x="3332818" y="76200"/>
            <a:ext cx="5526365" cy="1086132"/>
            <a:chOff x="3092880" y="0"/>
            <a:chExt cx="5699569" cy="12844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49BC98-55EF-D55E-7ED9-1C684B48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contrast="40000"/>
            </a:blip>
            <a:stretch>
              <a:fillRect/>
            </a:stretch>
          </p:blipFill>
          <p:spPr>
            <a:xfrm>
              <a:off x="3092880" y="0"/>
              <a:ext cx="5699569" cy="12844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90250B-288A-BF25-F806-5975FF339D2E}"/>
                </a:ext>
              </a:extLst>
            </p:cNvPr>
            <p:cNvSpPr txBox="1"/>
            <p:nvPr/>
          </p:nvSpPr>
          <p:spPr>
            <a:xfrm>
              <a:off x="3769186" y="376132"/>
              <a:ext cx="4346954" cy="582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lại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B1F5735-401D-4E5C-B930-7E248B921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5375" y="4117507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16B40-AEEA-4898-BCE5-52821910C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372953" y="4192957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2840D1D4-2E86-4E3F-87FD-1AEF434EA419}"/>
              </a:ext>
            </a:extLst>
          </p:cNvPr>
          <p:cNvSpPr/>
          <p:nvPr/>
        </p:nvSpPr>
        <p:spPr>
          <a:xfrm>
            <a:off x="1540187" y="2532394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789CA2-04DB-4655-AB16-09AFA7E246BC}"/>
              </a:ext>
            </a:extLst>
          </p:cNvPr>
          <p:cNvSpPr/>
          <p:nvPr/>
        </p:nvSpPr>
        <p:spPr>
          <a:xfrm>
            <a:off x="4403056" y="1264490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08D30A-A024-4FC6-BCB7-5900DA28E845}"/>
              </a:ext>
            </a:extLst>
          </p:cNvPr>
          <p:cNvSpPr/>
          <p:nvPr/>
        </p:nvSpPr>
        <p:spPr>
          <a:xfrm>
            <a:off x="2274253" y="2464002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850BBE-A14F-4FDE-88F3-F86C7AE550EB}"/>
              </a:ext>
            </a:extLst>
          </p:cNvPr>
          <p:cNvSpPr/>
          <p:nvPr/>
        </p:nvSpPr>
        <p:spPr>
          <a:xfrm>
            <a:off x="1632500" y="2578186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CA0906-9A74-4102-A56B-FC5BFC654D55}"/>
              </a:ext>
            </a:extLst>
          </p:cNvPr>
          <p:cNvGrpSpPr/>
          <p:nvPr/>
        </p:nvGrpSpPr>
        <p:grpSpPr>
          <a:xfrm>
            <a:off x="1540187" y="3153186"/>
            <a:ext cx="3645680" cy="643894"/>
            <a:chOff x="1717199" y="4363552"/>
            <a:chExt cx="3645680" cy="643894"/>
          </a:xfrm>
        </p:grpSpPr>
        <p:sp>
          <p:nvSpPr>
            <p:cNvPr id="22" name="Rounded Rectangle 36">
              <a:extLst>
                <a:ext uri="{FF2B5EF4-FFF2-40B4-BE49-F238E27FC236}">
                  <a16:creationId xmlns:a16="http://schemas.microsoft.com/office/drawing/2014/main" id="{A7BA6383-3A63-4774-A081-C78E7FE4A234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D4489E-F016-4DC4-BA31-2C1B045A2133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03D704-96FF-4ED6-9D3F-10DEE2899C0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7CA3CF-F8D6-45FD-9F53-D3532F7E7144}"/>
              </a:ext>
            </a:extLst>
          </p:cNvPr>
          <p:cNvGrpSpPr/>
          <p:nvPr/>
        </p:nvGrpSpPr>
        <p:grpSpPr>
          <a:xfrm>
            <a:off x="1540187" y="3891654"/>
            <a:ext cx="5119273" cy="643894"/>
            <a:chOff x="1717199" y="5199333"/>
            <a:chExt cx="5119273" cy="643894"/>
          </a:xfrm>
        </p:grpSpPr>
        <p:sp>
          <p:nvSpPr>
            <p:cNvPr id="26" name="Rounded Rectangle 40">
              <a:extLst>
                <a:ext uri="{FF2B5EF4-FFF2-40B4-BE49-F238E27FC236}">
                  <a16:creationId xmlns:a16="http://schemas.microsoft.com/office/drawing/2014/main" id="{613F2072-E605-4C30-B024-F6D958C5BE91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3E8E19-D9E4-47AB-8C94-3FFBE48DD401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A6DA17-0242-4570-A5A8-3D571B39230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9BD2EF6-415D-43A7-8A9D-F1E2954FC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278180" y="253239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41BA2AA-D192-4B29-842F-DB6E939D4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331441" y="318127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F13261D-747A-48AB-9A3E-1EC7AF4B0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659460" y="39286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E643D3E-8C28-42F2-BBC7-68A2949A2DC0}"/>
              </a:ext>
            </a:extLst>
          </p:cNvPr>
          <p:cNvGrpSpPr/>
          <p:nvPr/>
        </p:nvGrpSpPr>
        <p:grpSpPr>
          <a:xfrm>
            <a:off x="1540187" y="4579426"/>
            <a:ext cx="8097635" cy="643894"/>
            <a:chOff x="1717199" y="5199333"/>
            <a:chExt cx="8097635" cy="643894"/>
          </a:xfrm>
        </p:grpSpPr>
        <p:sp>
          <p:nvSpPr>
            <p:cNvPr id="33" name="Rounded Rectangle 47">
              <a:extLst>
                <a:ext uri="{FF2B5EF4-FFF2-40B4-BE49-F238E27FC236}">
                  <a16:creationId xmlns:a16="http://schemas.microsoft.com/office/drawing/2014/main" id="{1EB30936-10E6-48C7-9B4F-5C6F2E411387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B85FE80-3A25-4CA1-B6F7-0BCE394F52E1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1700CF-1BE0-4EFE-AAF5-E80CE369DE1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BCB784B-0C36-4598-AE08-477E8CBEA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780587" y="461641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28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4323764" y="73744"/>
            <a:ext cx="3176631" cy="57152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95276" y="561200"/>
            <a:ext cx="11782424" cy="6053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Minh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Tuệ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327484" y="73744"/>
            <a:ext cx="2501441" cy="571520"/>
          </a:xfrm>
          <a:custGeom>
            <a:avLst/>
            <a:gdLst>
              <a:gd name="connsiteX0" fmla="*/ 306677 w 2501441"/>
              <a:gd name="connsiteY0" fmla="*/ 71440 h 571520"/>
              <a:gd name="connsiteX1" fmla="*/ 2501441 w 2501441"/>
              <a:gd name="connsiteY1" fmla="*/ 71440 h 571520"/>
              <a:gd name="connsiteX2" fmla="*/ 2194764 w 2501441"/>
              <a:gd name="connsiteY2" fmla="*/ 500080 h 571520"/>
              <a:gd name="connsiteX3" fmla="*/ 0 w 2501441"/>
              <a:gd name="connsiteY3" fmla="*/ 500080 h 571520"/>
              <a:gd name="connsiteX4" fmla="*/ 306677 w 250144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1441" h="571520" fill="none" extrusionOk="0">
                <a:moveTo>
                  <a:pt x="306677" y="71440"/>
                </a:moveTo>
                <a:cubicBezTo>
                  <a:pt x="1023486" y="-161069"/>
                  <a:pt x="1694572" y="266601"/>
                  <a:pt x="2501441" y="71440"/>
                </a:cubicBezTo>
                <a:cubicBezTo>
                  <a:pt x="2358291" y="281894"/>
                  <a:pt x="2340349" y="307080"/>
                  <a:pt x="2194764" y="500080"/>
                </a:cubicBezTo>
                <a:cubicBezTo>
                  <a:pt x="1560605" y="679870"/>
                  <a:pt x="582707" y="300684"/>
                  <a:pt x="0" y="500080"/>
                </a:cubicBezTo>
                <a:cubicBezTo>
                  <a:pt x="164489" y="322331"/>
                  <a:pt x="226102" y="208652"/>
                  <a:pt x="306677" y="71440"/>
                </a:cubicBezTo>
                <a:close/>
              </a:path>
              <a:path w="2501441" h="571520" stroke="0" extrusionOk="0">
                <a:moveTo>
                  <a:pt x="306677" y="71440"/>
                </a:moveTo>
                <a:cubicBezTo>
                  <a:pt x="1096363" y="-265274"/>
                  <a:pt x="1749709" y="164958"/>
                  <a:pt x="2501441" y="71440"/>
                </a:cubicBezTo>
                <a:cubicBezTo>
                  <a:pt x="2440589" y="125952"/>
                  <a:pt x="2350796" y="356842"/>
                  <a:pt x="2194764" y="500080"/>
                </a:cubicBezTo>
                <a:cubicBezTo>
                  <a:pt x="1536532" y="631704"/>
                  <a:pt x="715698" y="313720"/>
                  <a:pt x="0" y="500080"/>
                </a:cubicBezTo>
                <a:cubicBezTo>
                  <a:pt x="15753" y="426293"/>
                  <a:pt x="178861" y="264185"/>
                  <a:pt x="306677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ED4554-DE57-4D03-9103-09BD028693FC}"/>
              </a:ext>
            </a:extLst>
          </p:cNvPr>
          <p:cNvSpPr/>
          <p:nvPr/>
        </p:nvSpPr>
        <p:spPr>
          <a:xfrm>
            <a:off x="1873548" y="762000"/>
            <a:ext cx="9004002" cy="11049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A close up of a toy&#10;&#10;Description automatically generated with medium confidence">
            <a:extLst>
              <a:ext uri="{FF2B5EF4-FFF2-40B4-BE49-F238E27FC236}">
                <a16:creationId xmlns:a16="http://schemas.microsoft.com/office/drawing/2014/main" id="{96CE89B2-BF34-4BFD-946C-6770D86F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123775"/>
            <a:ext cx="2264576" cy="34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924FB5F-DD73-4EC7-B539-EBE11A84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7" y="902609"/>
            <a:ext cx="8348291" cy="5234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6761-A4F8-33FC-BD68-0615E7610C45}"/>
              </a:ext>
            </a:extLst>
          </p:cNvPr>
          <p:cNvSpPr txBox="1"/>
          <p:nvPr/>
        </p:nvSpPr>
        <p:spPr>
          <a:xfrm>
            <a:off x="1998920" y="1594883"/>
            <a:ext cx="574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50809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131BA90-A341-5F99-C824-480DC463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0" y="419047"/>
            <a:ext cx="10905066" cy="56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28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86DFD16F-50D6-44AA-84B2-58F330F78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286" y="5019673"/>
            <a:ext cx="923227" cy="923227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C486536-FE15-4CBF-A824-0D0AE8499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020" y="0"/>
            <a:ext cx="6734487" cy="5942900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9C96AB8-A0E0-4704-94E3-63ECBA93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960" y="3563738"/>
            <a:ext cx="923227" cy="92322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1CE7C77B-AA60-4B81-B761-B7E79AD4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900" y="928746"/>
            <a:ext cx="923227" cy="923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 rot="21158043">
            <a:off x="4067830" y="2700970"/>
            <a:ext cx="43167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1233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D9C96AB8-A0E0-4704-94E3-63ECBA93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749" y="5203268"/>
            <a:ext cx="923227" cy="923227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6DFD16F-50D6-44AA-84B2-58F330F78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345" y="4441540"/>
            <a:ext cx="923227" cy="92322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1CE7C77B-AA60-4B81-B761-B7E79AD4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792" y="721904"/>
            <a:ext cx="923227" cy="923227"/>
          </a:xfrm>
          <a:prstGeom prst="rect">
            <a:avLst/>
          </a:prstGeom>
        </p:spPr>
      </p:pic>
      <p:pic>
        <p:nvPicPr>
          <p:cNvPr id="18" name="Picture 17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1FC3904E-001E-4798-A9A1-C4116D29C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07" y="1286358"/>
            <a:ext cx="5433807" cy="543380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297A477-C04F-46EC-9D13-2C59D7C20FC5}"/>
              </a:ext>
            </a:extLst>
          </p:cNvPr>
          <p:cNvGrpSpPr/>
          <p:nvPr/>
        </p:nvGrpSpPr>
        <p:grpSpPr>
          <a:xfrm>
            <a:off x="1518838" y="1286358"/>
            <a:ext cx="2221630" cy="1584477"/>
            <a:chOff x="1234440" y="723275"/>
            <a:chExt cx="2504830" cy="2103120"/>
          </a:xfrm>
        </p:grpSpPr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6AA6BFDD-9B52-409A-BD88-43653E8A0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6" t="57192" r="9035" b="8212"/>
            <a:stretch/>
          </p:blipFill>
          <p:spPr>
            <a:xfrm>
              <a:off x="1234440" y="723275"/>
              <a:ext cx="2461974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22AC7C-F415-4E3E-A043-1D37DA494BA8}"/>
                </a:ext>
              </a:extLst>
            </p:cNvPr>
            <p:cNvSpPr txBox="1"/>
            <p:nvPr/>
          </p:nvSpPr>
          <p:spPr>
            <a:xfrm rot="19778190">
              <a:off x="1283808" y="1277272"/>
              <a:ext cx="245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Trình</a:t>
              </a:r>
              <a:r>
                <a:rPr lang="en-US" sz="32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bày</a:t>
              </a:r>
              <a:r>
                <a:rPr lang="en-US" sz="32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C5D869-9535-4B5F-9C5B-02C950B42C44}"/>
              </a:ext>
            </a:extLst>
          </p:cNvPr>
          <p:cNvGrpSpPr/>
          <p:nvPr/>
        </p:nvGrpSpPr>
        <p:grpSpPr>
          <a:xfrm>
            <a:off x="7379951" y="1013572"/>
            <a:ext cx="2193242" cy="1653367"/>
            <a:chOff x="6936203" y="515150"/>
            <a:chExt cx="2472825" cy="2194560"/>
          </a:xfrm>
        </p:grpSpPr>
        <p:pic>
          <p:nvPicPr>
            <p:cNvPr id="23" name="Picture 2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18CFAC3-DB33-42A8-BA7A-AABDA1195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" t="12355" r="56077" b="53049"/>
            <a:stretch/>
          </p:blipFill>
          <p:spPr>
            <a:xfrm flipH="1">
              <a:off x="6936203" y="515150"/>
              <a:ext cx="2472825" cy="21945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AF1DC7-143F-49FF-A5C9-CB623E04B304}"/>
                </a:ext>
              </a:extLst>
            </p:cNvPr>
            <p:cNvSpPr txBox="1"/>
            <p:nvPr/>
          </p:nvSpPr>
          <p:spPr>
            <a:xfrm>
              <a:off x="7200860" y="1356145"/>
              <a:ext cx="207263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Nhận</a:t>
              </a:r>
              <a:r>
                <a:rPr lang="en-US" sz="32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xét</a:t>
              </a:r>
              <a:endParaRPr lang="en-US" sz="3200" dirty="0">
                <a:solidFill>
                  <a:prstClr val="black"/>
                </a:solidFill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0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, clipart&#10;&#10;Description automatically generated">
            <a:extLst>
              <a:ext uri="{FF2B5EF4-FFF2-40B4-BE49-F238E27FC236}">
                <a16:creationId xmlns:a16="http://schemas.microsoft.com/office/drawing/2014/main" id="{B9F9027A-465D-137B-FB72-523551158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924FB5F-DD73-4EC7-B539-EBE11A84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7" y="902609"/>
            <a:ext cx="8348291" cy="523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54C0F-F588-439D-9E81-DA0BAA7D6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609"/>
            <a:ext cx="709635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3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2502352" y="3109385"/>
            <a:ext cx="702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FF"/>
                </a:solidFill>
                <a:latin typeface="HP-087" panose="020B08030503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9898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7069029" y="2647189"/>
            <a:ext cx="3456119" cy="32780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8" name="Google Shape;418;p36"/>
          <p:cNvSpPr/>
          <p:nvPr/>
        </p:nvSpPr>
        <p:spPr>
          <a:xfrm>
            <a:off x="1295467" y="2647189"/>
            <a:ext cx="3456119" cy="3278088"/>
          </a:xfrm>
          <a:prstGeom prst="ellipse">
            <a:avLst/>
          </a:prstGeom>
          <a:solidFill>
            <a:srgbClr val="EC373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9" name="Google Shape;419;p36"/>
          <p:cNvSpPr/>
          <p:nvPr/>
        </p:nvSpPr>
        <p:spPr>
          <a:xfrm>
            <a:off x="4217931" y="1810477"/>
            <a:ext cx="3456119" cy="32780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endParaRPr sz="2133"/>
          </a:p>
        </p:txBody>
      </p:sp>
      <p:sp>
        <p:nvSpPr>
          <p:cNvPr id="10" name="Google Shape;426;p36"/>
          <p:cNvSpPr txBox="1">
            <a:spLocks/>
          </p:cNvSpPr>
          <p:nvPr/>
        </p:nvSpPr>
        <p:spPr>
          <a:xfrm>
            <a:off x="4292129" y="3019169"/>
            <a:ext cx="3234969" cy="788628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3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3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3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23;p36"/>
          <p:cNvSpPr txBox="1">
            <a:spLocks/>
          </p:cNvSpPr>
          <p:nvPr/>
        </p:nvSpPr>
        <p:spPr>
          <a:xfrm>
            <a:off x="1394538" y="3902413"/>
            <a:ext cx="3168109" cy="728055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Google Shape;417;p36"/>
          <p:cNvSpPr txBox="1">
            <a:spLocks/>
          </p:cNvSpPr>
          <p:nvPr/>
        </p:nvSpPr>
        <p:spPr>
          <a:xfrm>
            <a:off x="7344326" y="3896944"/>
            <a:ext cx="2905525" cy="790253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FFFFFF"/>
                </a:solidFill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28417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83845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523C9-7DA4-4B57-B028-CFFFF295F3C3}"/>
              </a:ext>
            </a:extLst>
          </p:cNvPr>
          <p:cNvSpPr txBox="1"/>
          <p:nvPr/>
        </p:nvSpPr>
        <p:spPr>
          <a:xfrm>
            <a:off x="1463040" y="1859340"/>
            <a:ext cx="9403080" cy="24078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HP-087" panose="020B0803050302020204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64473F5-C0D7-DF72-FC2E-2EA4EE89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73" y="538280"/>
            <a:ext cx="9355113" cy="62080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245E1E-34C2-4602-92BD-32D28438DFCE}"/>
              </a:ext>
            </a:extLst>
          </p:cNvPr>
          <p:cNvSpPr/>
          <p:nvPr/>
        </p:nvSpPr>
        <p:spPr>
          <a:xfrm>
            <a:off x="1538173" y="373499"/>
            <a:ext cx="8728948" cy="329562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6297C-F0E3-424E-94A7-2B0089CD2EC2}"/>
              </a:ext>
            </a:extLst>
          </p:cNvPr>
          <p:cNvSpPr txBox="1"/>
          <p:nvPr/>
        </p:nvSpPr>
        <p:spPr>
          <a:xfrm>
            <a:off x="2204096" y="1148579"/>
            <a:ext cx="6898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LÔ, TỚ ĐÂY</a:t>
            </a:r>
          </a:p>
        </p:txBody>
      </p:sp>
    </p:spTree>
    <p:extLst>
      <p:ext uri="{BB962C8B-B14F-4D97-AF65-F5344CB8AC3E}">
        <p14:creationId xmlns:p14="http://schemas.microsoft.com/office/powerpoint/2010/main" val="28184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A1716-9C92-4832-BEED-32C1DEA71223}"/>
              </a:ext>
            </a:extLst>
          </p:cNvPr>
          <p:cNvSpPr txBox="1"/>
          <p:nvPr/>
        </p:nvSpPr>
        <p:spPr>
          <a:xfrm>
            <a:off x="1053296" y="775507"/>
            <a:ext cx="10590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chemeClr val="bg1"/>
                </a:solidFill>
                <a:latin typeface="HP001 4 hàng" panose="020B0603050302020204" pitchFamily="34" charset="0"/>
              </a:rPr>
              <a:t>Thứ	ngày	</a:t>
            </a:r>
            <a:r>
              <a:rPr lang="el-GR" sz="4200" b="1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en-US" sz="4200" b="1">
                <a:solidFill>
                  <a:schemeClr val="bg1"/>
                </a:solidFill>
                <a:latin typeface="HP001 4 hàng" panose="020B0603050302020204" pitchFamily="34" charset="0"/>
              </a:rPr>
              <a:t>áng	năm 202…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907CC-8D70-4C0B-B256-0EC8BFB6ECB8}"/>
              </a:ext>
            </a:extLst>
          </p:cNvPr>
          <p:cNvSpPr txBox="1"/>
          <p:nvPr/>
        </p:nvSpPr>
        <p:spPr>
          <a:xfrm>
            <a:off x="3520632" y="1654996"/>
            <a:ext cx="3574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42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4200" b="1">
                <a:solidFill>
                  <a:schemeClr val="bg1"/>
                </a:solidFill>
                <a:latin typeface="HP001 4 hàng" panose="020B0603050302020204" pitchFamily="34" charset="0"/>
              </a:rPr>
              <a:t>Ğng V</a:t>
            </a:r>
            <a:r>
              <a:rPr lang="el-GR" sz="42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4200" b="1">
                <a:solidFill>
                  <a:schemeClr val="bg1"/>
                </a:solidFill>
                <a:latin typeface="HP001 4 hàng" panose="020B0603050302020204" pitchFamily="34" charset="0"/>
              </a:rPr>
              <a:t>İ</a:t>
            </a:r>
            <a:r>
              <a:rPr lang="el-GR" sz="4200" b="1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4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625D-9A27-4929-B89F-6981262DC377}"/>
              </a:ext>
            </a:extLst>
          </p:cNvPr>
          <p:cNvSpPr txBox="1"/>
          <p:nvPr/>
        </p:nvSpPr>
        <p:spPr>
          <a:xfrm>
            <a:off x="2912119" y="2534485"/>
            <a:ext cx="6165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Đǌ</a:t>
            </a:r>
            <a:r>
              <a:rPr lang="en-US" sz="4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A </a:t>
            </a:r>
            <a:r>
              <a:rPr lang="en-US" sz="4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lô</a:t>
            </a:r>
            <a:r>
              <a:rPr lang="en-US" sz="4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4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tớ</a:t>
            </a:r>
            <a:r>
              <a:rPr lang="en-US" sz="4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đây</a:t>
            </a:r>
            <a:r>
              <a:rPr lang="en-US" sz="4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B3C9D-583C-2934-7708-52FE4FEC2BE8}"/>
              </a:ext>
            </a:extLst>
          </p:cNvPr>
          <p:cNvSpPr txBox="1"/>
          <p:nvPr/>
        </p:nvSpPr>
        <p:spPr>
          <a:xfrm>
            <a:off x="7692367" y="5191204"/>
            <a:ext cx="1623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S/67</a:t>
            </a: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357D7E-86CE-487A-FD5B-1498186FE3FB}"/>
              </a:ext>
            </a:extLst>
          </p:cNvPr>
          <p:cNvGrpSpPr/>
          <p:nvPr/>
        </p:nvGrpSpPr>
        <p:grpSpPr>
          <a:xfrm>
            <a:off x="1306974" y="513236"/>
            <a:ext cx="10656425" cy="5831529"/>
            <a:chOff x="1851950" y="513236"/>
            <a:chExt cx="8488100" cy="58315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5D06B46-B39F-EE35-6491-6919612F0E9B}"/>
                </a:ext>
              </a:extLst>
            </p:cNvPr>
            <p:cNvSpPr/>
            <p:nvPr/>
          </p:nvSpPr>
          <p:spPr>
            <a:xfrm>
              <a:off x="3100454" y="513236"/>
              <a:ext cx="7239596" cy="5831529"/>
            </a:xfrm>
            <a:custGeom>
              <a:avLst/>
              <a:gdLst>
                <a:gd name="connsiteX0" fmla="*/ 0 w 7239596"/>
                <a:gd name="connsiteY0" fmla="*/ 971941 h 5831529"/>
                <a:gd name="connsiteX1" fmla="*/ 971941 w 7239596"/>
                <a:gd name="connsiteY1" fmla="*/ 0 h 5831529"/>
                <a:gd name="connsiteX2" fmla="*/ 6267655 w 7239596"/>
                <a:gd name="connsiteY2" fmla="*/ 0 h 5831529"/>
                <a:gd name="connsiteX3" fmla="*/ 7239596 w 7239596"/>
                <a:gd name="connsiteY3" fmla="*/ 971941 h 5831529"/>
                <a:gd name="connsiteX4" fmla="*/ 7239596 w 7239596"/>
                <a:gd name="connsiteY4" fmla="*/ 4859588 h 5831529"/>
                <a:gd name="connsiteX5" fmla="*/ 6267655 w 7239596"/>
                <a:gd name="connsiteY5" fmla="*/ 5831529 h 5831529"/>
                <a:gd name="connsiteX6" fmla="*/ 971941 w 7239596"/>
                <a:gd name="connsiteY6" fmla="*/ 5831529 h 5831529"/>
                <a:gd name="connsiteX7" fmla="*/ 0 w 7239596"/>
                <a:gd name="connsiteY7" fmla="*/ 4859588 h 5831529"/>
                <a:gd name="connsiteX8" fmla="*/ 0 w 7239596"/>
                <a:gd name="connsiteY8" fmla="*/ 971941 h 583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596" h="5831529" fill="none" extrusionOk="0">
                  <a:moveTo>
                    <a:pt x="0" y="971941"/>
                  </a:moveTo>
                  <a:cubicBezTo>
                    <a:pt x="-35522" y="403455"/>
                    <a:pt x="394590" y="25928"/>
                    <a:pt x="971941" y="0"/>
                  </a:cubicBezTo>
                  <a:cubicBezTo>
                    <a:pt x="2938855" y="-30893"/>
                    <a:pt x="4730186" y="99340"/>
                    <a:pt x="6267655" y="0"/>
                  </a:cubicBezTo>
                  <a:cubicBezTo>
                    <a:pt x="6833694" y="43844"/>
                    <a:pt x="7195221" y="501376"/>
                    <a:pt x="7239596" y="971941"/>
                  </a:cubicBezTo>
                  <a:cubicBezTo>
                    <a:pt x="7154018" y="1416756"/>
                    <a:pt x="7167232" y="4194090"/>
                    <a:pt x="7239596" y="4859588"/>
                  </a:cubicBezTo>
                  <a:cubicBezTo>
                    <a:pt x="7219112" y="5403718"/>
                    <a:pt x="6786850" y="5817911"/>
                    <a:pt x="6267655" y="5831529"/>
                  </a:cubicBezTo>
                  <a:cubicBezTo>
                    <a:pt x="5306002" y="5875597"/>
                    <a:pt x="3018828" y="5841795"/>
                    <a:pt x="971941" y="5831529"/>
                  </a:cubicBezTo>
                  <a:cubicBezTo>
                    <a:pt x="402068" y="5876575"/>
                    <a:pt x="87423" y="5339402"/>
                    <a:pt x="0" y="4859588"/>
                  </a:cubicBezTo>
                  <a:cubicBezTo>
                    <a:pt x="161883" y="4067634"/>
                    <a:pt x="71112" y="1752819"/>
                    <a:pt x="0" y="971941"/>
                  </a:cubicBezTo>
                  <a:close/>
                </a:path>
                <a:path w="7239596" h="5831529" stroke="0" extrusionOk="0">
                  <a:moveTo>
                    <a:pt x="0" y="971941"/>
                  </a:moveTo>
                  <a:cubicBezTo>
                    <a:pt x="11388" y="444068"/>
                    <a:pt x="425324" y="-45062"/>
                    <a:pt x="971941" y="0"/>
                  </a:cubicBezTo>
                  <a:cubicBezTo>
                    <a:pt x="2795804" y="55113"/>
                    <a:pt x="4574303" y="-40744"/>
                    <a:pt x="6267655" y="0"/>
                  </a:cubicBezTo>
                  <a:cubicBezTo>
                    <a:pt x="6806017" y="-33706"/>
                    <a:pt x="7243343" y="392234"/>
                    <a:pt x="7239596" y="971941"/>
                  </a:cubicBezTo>
                  <a:cubicBezTo>
                    <a:pt x="7291268" y="2063763"/>
                    <a:pt x="7084820" y="3491545"/>
                    <a:pt x="7239596" y="4859588"/>
                  </a:cubicBezTo>
                  <a:cubicBezTo>
                    <a:pt x="7239291" y="5333668"/>
                    <a:pt x="6773575" y="5764638"/>
                    <a:pt x="6267655" y="5831529"/>
                  </a:cubicBezTo>
                  <a:cubicBezTo>
                    <a:pt x="4483374" y="5674404"/>
                    <a:pt x="2709326" y="5691026"/>
                    <a:pt x="971941" y="5831529"/>
                  </a:cubicBezTo>
                  <a:cubicBezTo>
                    <a:pt x="412107" y="5851724"/>
                    <a:pt x="-11611" y="5399318"/>
                    <a:pt x="0" y="4859588"/>
                  </a:cubicBezTo>
                  <a:cubicBezTo>
                    <a:pt x="-147270" y="4102702"/>
                    <a:pt x="164437" y="1827381"/>
                    <a:pt x="0" y="9719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D7D3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1944153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BDEC29-3C47-6BC1-D62D-A6903F703403}"/>
                </a:ext>
              </a:extLst>
            </p:cNvPr>
            <p:cNvSpPr txBox="1"/>
            <p:nvPr/>
          </p:nvSpPr>
          <p:spPr>
            <a:xfrm>
              <a:off x="1851950" y="774427"/>
              <a:ext cx="84881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B254681-95EA-3134-64B9-D1F4EAF46366}"/>
              </a:ext>
            </a:extLst>
          </p:cNvPr>
          <p:cNvSpPr txBox="1"/>
          <p:nvPr/>
        </p:nvSpPr>
        <p:spPr>
          <a:xfrm>
            <a:off x="3945834" y="848498"/>
            <a:ext cx="76632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961B3-C937-BCB9-D40E-33C3F2E91A9B}"/>
              </a:ext>
            </a:extLst>
          </p:cNvPr>
          <p:cNvSpPr txBox="1"/>
          <p:nvPr/>
        </p:nvSpPr>
        <p:spPr>
          <a:xfrm>
            <a:off x="3886200" y="1695224"/>
            <a:ext cx="76831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06E89-6185-9AA0-81CB-4D14117191FC}"/>
              </a:ext>
            </a:extLst>
          </p:cNvPr>
          <p:cNvSpPr txBox="1"/>
          <p:nvPr/>
        </p:nvSpPr>
        <p:spPr>
          <a:xfrm>
            <a:off x="3856382" y="2496767"/>
            <a:ext cx="779605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đầu phân biệt được lời của các nhân vật và lời người kể chuyện.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0DF0D76-B384-70C7-2BA8-E15DCB2D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8510" y="733311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A665BE3-AA77-FCC4-108B-187645621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8754" y="1620131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81B199BC-C70E-E941-EDDB-80812D42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936" y="2394261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58A7D2-9FDE-A829-A9D8-1AE1C3F50324}"/>
              </a:ext>
            </a:extLst>
          </p:cNvPr>
          <p:cNvGrpSpPr/>
          <p:nvPr/>
        </p:nvGrpSpPr>
        <p:grpSpPr>
          <a:xfrm>
            <a:off x="0" y="2154768"/>
            <a:ext cx="2871231" cy="2538269"/>
            <a:chOff x="-163841" y="2154768"/>
            <a:chExt cx="2871231" cy="2538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42D98-8BA5-A139-F7FB-DDB2BD7E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4247">
              <a:off x="-163841" y="2154768"/>
              <a:ext cx="2871231" cy="253826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FD6E6E-6E37-70B4-0E64-5C4E607B0C00}"/>
                </a:ext>
              </a:extLst>
            </p:cNvPr>
            <p:cNvSpPr txBox="1"/>
            <p:nvPr/>
          </p:nvSpPr>
          <p:spPr>
            <a:xfrm>
              <a:off x="338295" y="2996155"/>
              <a:ext cx="1944875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270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đạt</a:t>
              </a:r>
              <a:endParaRPr kumimoji="0" lang="en-US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85F34C-F709-4331-A684-FADBAEC77DC2}"/>
              </a:ext>
            </a:extLst>
          </p:cNvPr>
          <p:cNvSpPr txBox="1"/>
          <p:nvPr/>
        </p:nvSpPr>
        <p:spPr>
          <a:xfrm>
            <a:off x="3747051" y="3669585"/>
            <a:ext cx="804075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 và những điều tác giả muốn nói qua bài đọc: Trong giao tiếp cần chú ý cách nói năng sao cho phù hợp, không làm ảnh hưởng đến những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4B7F5DCE-7409-4C7F-A124-678FE9C1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2" b="89766" l="7935" r="91957">
                        <a14:foregroundMark x1="41957" y1="12454" x2="33370" y2="6782"/>
                        <a14:foregroundMark x1="14130" y1="18989" x2="16087" y2="41800"/>
                        <a14:foregroundMark x1="36848" y1="40691" x2="55109" y2="65721"/>
                        <a14:foregroundMark x1="39783" y1="30703" x2="45978" y2="50801"/>
                        <a14:foregroundMark x1="36848" y1="28977" x2="40217" y2="45623"/>
                        <a14:foregroundMark x1="35761" y1="31689" x2="33370" y2="48089"/>
                        <a14:foregroundMark x1="29022" y1="47965" x2="34674" y2="53268"/>
                        <a14:foregroundMark x1="34674" y1="53268" x2="48696" y2="54007"/>
                        <a14:foregroundMark x1="78478" y1="34525" x2="87283" y2="33046"/>
                        <a14:foregroundMark x1="87283" y1="33046" x2="91957" y2="33416"/>
                        <a14:foregroundMark x1="22065" y1="37115" x2="12935" y2="37485"/>
                        <a14:foregroundMark x1="12935" y1="37485" x2="7935" y2="39581"/>
                        <a14:foregroundMark x1="38152" y1="49075" x2="47717" y2="61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9605" y="3567079"/>
            <a:ext cx="816308" cy="719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0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8" grpId="0"/>
          <p:bldP spid="20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8" grpId="0"/>
          <p:bldP spid="20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C908DA-FE46-4F31-BB8B-62BF8EC70649}"/>
              </a:ext>
            </a:extLst>
          </p:cNvPr>
          <p:cNvSpPr/>
          <p:nvPr/>
        </p:nvSpPr>
        <p:spPr>
          <a:xfrm>
            <a:off x="4323764" y="73744"/>
            <a:ext cx="3176631" cy="57152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95276" y="730163"/>
            <a:ext cx="11782424" cy="6053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Minh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Tuệ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327484" y="73744"/>
            <a:ext cx="1907621" cy="57152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753436" y="60631"/>
            <a:ext cx="1907621" cy="57152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788BAC56-50BD-4C0E-ADB0-D54AF3C29254}"/>
              </a:ext>
            </a:extLst>
          </p:cNvPr>
          <p:cNvSpPr/>
          <p:nvPr/>
        </p:nvSpPr>
        <p:spPr>
          <a:xfrm>
            <a:off x="626306" y="60631"/>
            <a:ext cx="2161880" cy="57152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tiếp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6061AE-2DD2-2830-261E-D05DDA921238}"/>
              </a:ext>
            </a:extLst>
          </p:cNvPr>
          <p:cNvSpPr/>
          <p:nvPr/>
        </p:nvSpPr>
        <p:spPr>
          <a:xfrm>
            <a:off x="295276" y="732650"/>
            <a:ext cx="11782424" cy="6053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Minh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Tuệ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EC095A-1619-4392-0AB4-0566F1C85AE8}"/>
              </a:ext>
            </a:extLst>
          </p:cNvPr>
          <p:cNvSpPr/>
          <p:nvPr/>
        </p:nvSpPr>
        <p:spPr>
          <a:xfrm>
            <a:off x="4323764" y="73744"/>
            <a:ext cx="3176631" cy="57152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76F56-9816-1982-205C-44147FC26937}"/>
              </a:ext>
            </a:extLst>
          </p:cNvPr>
          <p:cNvSpPr/>
          <p:nvPr/>
        </p:nvSpPr>
        <p:spPr>
          <a:xfrm>
            <a:off x="155780" y="746826"/>
            <a:ext cx="470526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9D9EF-2283-4C64-6CFB-F8BC502CB13B}"/>
              </a:ext>
            </a:extLst>
          </p:cNvPr>
          <p:cNvSpPr/>
          <p:nvPr/>
        </p:nvSpPr>
        <p:spPr>
          <a:xfrm>
            <a:off x="137152" y="1823151"/>
            <a:ext cx="470526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355DC9-7F3B-B0FB-4418-C8F893CCA80F}"/>
              </a:ext>
            </a:extLst>
          </p:cNvPr>
          <p:cNvSpPr/>
          <p:nvPr/>
        </p:nvSpPr>
        <p:spPr>
          <a:xfrm>
            <a:off x="199604" y="4265426"/>
            <a:ext cx="426702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8AA5AB-1ACE-7A6C-1B03-7E4EF0692640}"/>
              </a:ext>
            </a:extLst>
          </p:cNvPr>
          <p:cNvCxnSpPr/>
          <p:nvPr/>
        </p:nvCxnSpPr>
        <p:spPr>
          <a:xfrm>
            <a:off x="6191250" y="1466850"/>
            <a:ext cx="1438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2A18950-D8B5-4259-893C-2581BCE1F539}"/>
              </a:ext>
            </a:extLst>
          </p:cNvPr>
          <p:cNvSpPr/>
          <p:nvPr/>
        </p:nvSpPr>
        <p:spPr>
          <a:xfrm>
            <a:off x="753436" y="60631"/>
            <a:ext cx="2942264" cy="571520"/>
          </a:xfrm>
          <a:custGeom>
            <a:avLst/>
            <a:gdLst>
              <a:gd name="connsiteX0" fmla="*/ 360722 w 2942264"/>
              <a:gd name="connsiteY0" fmla="*/ 71440 h 571520"/>
              <a:gd name="connsiteX1" fmla="*/ 2942264 w 2942264"/>
              <a:gd name="connsiteY1" fmla="*/ 71440 h 571520"/>
              <a:gd name="connsiteX2" fmla="*/ 2581542 w 2942264"/>
              <a:gd name="connsiteY2" fmla="*/ 500080 h 571520"/>
              <a:gd name="connsiteX3" fmla="*/ 0 w 2942264"/>
              <a:gd name="connsiteY3" fmla="*/ 500080 h 571520"/>
              <a:gd name="connsiteX4" fmla="*/ 360722 w 2942264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2264" h="571520" fill="none" extrusionOk="0">
                <a:moveTo>
                  <a:pt x="360722" y="71440"/>
                </a:moveTo>
                <a:cubicBezTo>
                  <a:pt x="1098810" y="-120104"/>
                  <a:pt x="1929372" y="222592"/>
                  <a:pt x="2942264" y="71440"/>
                </a:cubicBezTo>
                <a:cubicBezTo>
                  <a:pt x="2911948" y="139489"/>
                  <a:pt x="2744826" y="377830"/>
                  <a:pt x="2581542" y="500080"/>
                </a:cubicBezTo>
                <a:cubicBezTo>
                  <a:pt x="1862398" y="653556"/>
                  <a:pt x="695712" y="304826"/>
                  <a:pt x="0" y="500080"/>
                </a:cubicBezTo>
                <a:cubicBezTo>
                  <a:pt x="93429" y="446529"/>
                  <a:pt x="170156" y="258293"/>
                  <a:pt x="360722" y="71440"/>
                </a:cubicBezTo>
                <a:close/>
              </a:path>
              <a:path w="2942264" h="571520" stroke="0" extrusionOk="0">
                <a:moveTo>
                  <a:pt x="360722" y="71440"/>
                </a:moveTo>
                <a:cubicBezTo>
                  <a:pt x="1284092" y="-273347"/>
                  <a:pt x="2057309" y="134108"/>
                  <a:pt x="2942264" y="71440"/>
                </a:cubicBezTo>
                <a:cubicBezTo>
                  <a:pt x="2808871" y="239656"/>
                  <a:pt x="2723244" y="399193"/>
                  <a:pt x="2581542" y="500080"/>
                </a:cubicBezTo>
                <a:cubicBezTo>
                  <a:pt x="1729805" y="725470"/>
                  <a:pt x="840100" y="328459"/>
                  <a:pt x="0" y="500080"/>
                </a:cubicBezTo>
                <a:cubicBezTo>
                  <a:pt x="87389" y="344501"/>
                  <a:pt x="307460" y="140283"/>
                  <a:pt x="360722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khó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6061AE-2DD2-2830-261E-D05DDA921238}"/>
              </a:ext>
            </a:extLst>
          </p:cNvPr>
          <p:cNvSpPr/>
          <p:nvPr/>
        </p:nvSpPr>
        <p:spPr>
          <a:xfrm>
            <a:off x="295276" y="732650"/>
            <a:ext cx="11782424" cy="6053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Minh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An.</a:t>
            </a:r>
          </a:p>
          <a:p>
            <a:pPr marL="342900" indent="-342900">
              <a:buFontTx/>
              <a:buChar char="-"/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An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thào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Tuệ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EC095A-1619-4392-0AB4-0566F1C85AE8}"/>
              </a:ext>
            </a:extLst>
          </p:cNvPr>
          <p:cNvSpPr/>
          <p:nvPr/>
        </p:nvSpPr>
        <p:spPr>
          <a:xfrm>
            <a:off x="4323764" y="73744"/>
            <a:ext cx="3176631" cy="57152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76F56-9816-1982-205C-44147FC26937}"/>
              </a:ext>
            </a:extLst>
          </p:cNvPr>
          <p:cNvSpPr/>
          <p:nvPr/>
        </p:nvSpPr>
        <p:spPr>
          <a:xfrm>
            <a:off x="155780" y="746826"/>
            <a:ext cx="470526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9D9EF-2283-4C64-6CFB-F8BC502CB13B}"/>
              </a:ext>
            </a:extLst>
          </p:cNvPr>
          <p:cNvSpPr/>
          <p:nvPr/>
        </p:nvSpPr>
        <p:spPr>
          <a:xfrm>
            <a:off x="137152" y="1823151"/>
            <a:ext cx="470526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355DC9-7F3B-B0FB-4418-C8F893CCA80F}"/>
              </a:ext>
            </a:extLst>
          </p:cNvPr>
          <p:cNvSpPr/>
          <p:nvPr/>
        </p:nvSpPr>
        <p:spPr>
          <a:xfrm>
            <a:off x="199604" y="4265426"/>
            <a:ext cx="426702" cy="420874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8AA5AB-1ACE-7A6C-1B03-7E4EF0692640}"/>
              </a:ext>
            </a:extLst>
          </p:cNvPr>
          <p:cNvCxnSpPr>
            <a:cxnSpLocks/>
          </p:cNvCxnSpPr>
          <p:nvPr/>
        </p:nvCxnSpPr>
        <p:spPr>
          <a:xfrm>
            <a:off x="4724400" y="1477203"/>
            <a:ext cx="14080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F3FF0C-5D54-FA41-17F7-3F5BCF24CF35}"/>
              </a:ext>
            </a:extLst>
          </p:cNvPr>
          <p:cNvCxnSpPr>
            <a:cxnSpLocks/>
          </p:cNvCxnSpPr>
          <p:nvPr/>
        </p:nvCxnSpPr>
        <p:spPr>
          <a:xfrm>
            <a:off x="1163659" y="5666132"/>
            <a:ext cx="1543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C83AB0-C152-AA37-7BA7-C0900ED8D22C}"/>
              </a:ext>
            </a:extLst>
          </p:cNvPr>
          <p:cNvCxnSpPr>
            <a:cxnSpLocks/>
          </p:cNvCxnSpPr>
          <p:nvPr/>
        </p:nvCxnSpPr>
        <p:spPr>
          <a:xfrm>
            <a:off x="7611717" y="2163122"/>
            <a:ext cx="1171575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387009" y="5377070"/>
            <a:ext cx="79513" cy="28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954617" y="5377070"/>
            <a:ext cx="79513" cy="28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999304" y="5377070"/>
            <a:ext cx="79513" cy="28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78817" y="5377898"/>
            <a:ext cx="79513" cy="289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3.xml><?xml version="1.0" encoding="utf-8"?>
<a:theme xmlns:a="http://schemas.openxmlformats.org/drawingml/2006/main" name="10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935</TotalTime>
  <Words>2418</Words>
  <Application>Microsoft Office PowerPoint</Application>
  <PresentationFormat>Widescreen</PresentationFormat>
  <Paragraphs>175</Paragraphs>
  <Slides>38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38</vt:i4>
      </vt:variant>
    </vt:vector>
  </HeadingPairs>
  <TitlesOfParts>
    <vt:vector size="66" baseType="lpstr">
      <vt:lpstr>#9Slide02 Noi dung dai</vt:lpstr>
      <vt:lpstr>#9Slide04 SFU Belle</vt:lpstr>
      <vt:lpstr>Arial</vt:lpstr>
      <vt:lpstr>Arial-Rounded</vt:lpstr>
      <vt:lpstr>AvantGarde</vt:lpstr>
      <vt:lpstr>Calibri</vt:lpstr>
      <vt:lpstr>Coiny</vt:lpstr>
      <vt:lpstr>HP001 4 hàng</vt:lpstr>
      <vt:lpstr>HP-087</vt:lpstr>
      <vt:lpstr>LNTH-Hoa Nho LNTH</vt:lpstr>
      <vt:lpstr>Times New Roman</vt:lpstr>
      <vt:lpstr>UTM Azuki</vt:lpstr>
      <vt:lpstr>UTM Cookies</vt:lpstr>
      <vt:lpstr>印品黑体</vt:lpstr>
      <vt:lpstr>020</vt:lpstr>
      <vt:lpstr>2_Office 主题​​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PC</cp:lastModifiedBy>
  <cp:revision>37</cp:revision>
  <dcterms:created xsi:type="dcterms:W3CDTF">2021-12-21T12:51:08Z</dcterms:created>
  <dcterms:modified xsi:type="dcterms:W3CDTF">2024-03-11T06:48:59Z</dcterms:modified>
</cp:coreProperties>
</file>